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544175" cy="6315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1E3C6-57CC-430D-964C-016D207CA53E}" v="7" dt="2021-05-13T07:53:00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昊" userId="c9a7ac0131d77f6c" providerId="LiveId" clId="{0381E3C6-57CC-430D-964C-016D207CA53E}"/>
    <pc:docChg chg="custSel addSld modSld modMainMaster">
      <pc:chgData name="李 昊" userId="c9a7ac0131d77f6c" providerId="LiveId" clId="{0381E3C6-57CC-430D-964C-016D207CA53E}" dt="2021-05-13T07:53:04.751" v="8" actId="1076"/>
      <pc:docMkLst>
        <pc:docMk/>
      </pc:docMkLst>
      <pc:sldChg chg="addSp delSp modSp new mod">
        <pc:chgData name="李 昊" userId="c9a7ac0131d77f6c" providerId="LiveId" clId="{0381E3C6-57CC-430D-964C-016D207CA53E}" dt="2021-05-13T07:53:04.751" v="8" actId="1076"/>
        <pc:sldMkLst>
          <pc:docMk/>
          <pc:sldMk cId="540502932" sldId="256"/>
        </pc:sldMkLst>
        <pc:spChg chg="del">
          <ac:chgData name="李 昊" userId="c9a7ac0131d77f6c" providerId="LiveId" clId="{0381E3C6-57CC-430D-964C-016D207CA53E}" dt="2021-05-13T07:51:38.459" v="1" actId="478"/>
          <ac:spMkLst>
            <pc:docMk/>
            <pc:sldMk cId="540502932" sldId="256"/>
            <ac:spMk id="2" creationId="{29DA89E2-BA8C-4C6F-B9AF-011D0580042D}"/>
          </ac:spMkLst>
        </pc:spChg>
        <pc:spChg chg="del">
          <ac:chgData name="李 昊" userId="c9a7ac0131d77f6c" providerId="LiveId" clId="{0381E3C6-57CC-430D-964C-016D207CA53E}" dt="2021-05-13T07:51:38.459" v="1" actId="478"/>
          <ac:spMkLst>
            <pc:docMk/>
            <pc:sldMk cId="540502932" sldId="256"/>
            <ac:spMk id="3" creationId="{086FE361-06EB-4637-8E7A-7661375BE195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" creationId="{9978913D-EFF7-4681-BB9E-FD252D4FF86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" creationId="{7A696A34-A17A-441B-8352-37E846F64281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" creationId="{4B36B477-798A-4F89-80B5-F4447F935C11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8" creationId="{47FF115D-994C-4667-B350-32A68853CA58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0" creationId="{3C1403EB-69F0-4B85-B3BB-CC9CCF659F43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" creationId="{B30D5540-972D-4057-AAA4-0978528FF67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" creationId="{21A6BB7C-3155-4A72-BC10-552464C450F8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3" creationId="{3C1E9C8D-621A-4838-BE2F-0A57CC3F7C99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4" creationId="{7CEAF769-8709-4406-A353-2C94A8A448B2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6" creationId="{C695FFFD-BF64-4C9C-B5F5-30E81615A5CA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7" creationId="{D44A770A-2570-403A-93EA-0A507DD0D027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8" creationId="{8C21F7FB-4FB4-4D6A-8443-340867A4C236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9" creationId="{12199B77-6609-4828-88E8-73D11688E5C9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0" creationId="{BE5D905C-5AE2-4DC1-9F5C-8387EA07A746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1" creationId="{519CBA32-472F-463A-A78F-1AA1171AC85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2" creationId="{2E05573C-767A-4518-B026-F7E79BCC782F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4" creationId="{A9282140-89D2-4F6E-8448-0BA42598F30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5" creationId="{1D61AF5D-3B6D-438C-B241-076B0ABBF39D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6" creationId="{E667689A-EEC0-4223-B5B7-E0C9DD197CD6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7" creationId="{87BAFCF5-B5FF-4941-9D0E-2748CEB6B155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8" creationId="{5124FF87-822F-4833-B170-7155665E8F69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0" creationId="{B2F0450A-D5C1-454C-A0C3-E7D904745308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1" creationId="{419A7FE6-C279-4886-B766-0A6A67650410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2" creationId="{23F5BE43-C1C1-4C84-A23F-6696F6CA923F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3" creationId="{AFA5E558-983B-4D57-9D61-4D595DF5103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4" creationId="{46AF65CD-7577-4A7A-9D51-1F8A188883CE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5" creationId="{7F3BA239-4485-46E8-B299-2E8889FAD32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7" creationId="{2E8F0A11-3541-43D0-89CB-481837EC401B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8" creationId="{B9829F89-B96C-48A4-B6F0-2234F368FE4A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9" creationId="{7A4C9E14-DE26-4A28-8DC9-494E2BF37AB7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1" creationId="{E0C4570A-97F4-4D3E-94BC-B76BF5B82D51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2" creationId="{B685D07A-ED8A-4A42-A12A-8E9F7A7AF48F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3" creationId="{A2AD3603-7790-4F94-AABD-193DAE657E66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5" creationId="{45565A70-C256-49DA-AE90-B9971DDFC2BC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6" creationId="{4D096A8D-2F2B-4FEE-8FD1-83EBE8C40F3B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0" creationId="{DCD6C2EC-9553-48A0-A747-2450E446FD70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1" creationId="{A87927A7-C1C5-4906-9FDB-1BC09A97688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2" creationId="{B2E97265-26E2-43A7-964B-1FABF239C8DA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3" creationId="{9FAC401E-C762-4345-8371-46DFD3B4879C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4" creationId="{33E02D06-3673-4CDC-BE2B-7C9AC54710D5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5" creationId="{68DD70A6-D7DF-43D4-A414-401BA56379FA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6" creationId="{76B2DF97-8789-40D9-BF8B-0507EF447913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7" creationId="{FF4184CA-D391-4ACA-8AD8-4E60F600FC16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8" creationId="{09223FBE-8BA3-4D86-AC2A-66A6A1A28A73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9" creationId="{9D2149C9-90E6-43B9-B930-51BDF22F960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0" creationId="{D3E23F84-D711-43D1-9FC2-17005C5ECFB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1" creationId="{41F8DFEF-61FC-480A-95D5-152A712411AB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2" creationId="{0702BFCE-5D8C-403F-8989-321DF90027E2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3" creationId="{1401AC48-D4C5-459F-AAFD-CBCF1550654B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5" creationId="{7DF29CE2-6215-41FC-9A6A-A070BCD843F9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6" creationId="{D4968E42-A659-4B6B-969F-0F4F8F17E3C3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8" creationId="{15157310-A086-4C12-993F-87065F09B208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9" creationId="{04558E17-D44D-46C6-A8B1-CB1A95AF0185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0" creationId="{CB7274AE-F326-47C0-9365-AA196EBEC103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1" creationId="{949C6A2F-AEB4-4576-91D7-37B5BAE0CAE9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2" creationId="{AF0307EC-071B-4CC9-9F0E-052AE4553E65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3" creationId="{82DC2207-80D8-45FE-8B2E-BEB8F085661C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4" creationId="{17C9B39E-AA92-470F-9B9B-EAF5F1FE34F2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5" creationId="{758BD41A-1F2F-49EF-AFEB-2B4E847403B7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6" creationId="{2DF5E378-119A-46E7-B140-9F83B191B6A8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7" creationId="{429026A6-38CD-4D23-B439-D536151ABDCD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8" creationId="{8D3FD115-B686-49CD-B597-B00E84DF8A9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80" creationId="{3C6318C2-D589-4EFA-ADDC-827CF65126F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86" creationId="{331F1FA7-A8FE-4A05-AE85-59584DD6810A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90" creationId="{CB6A062E-43E0-4598-A14C-DB79258D8E97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94" creationId="{F359D50A-5D96-48B8-A297-DB40B92FE9E5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95" creationId="{C99AE6C8-3FE9-47E0-9539-008946637227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96" creationId="{1C7FA84E-4A92-44B5-91FA-EFB9A8D32009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99" creationId="{EC2F858E-1AD9-423E-A577-96FB5C9D6103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00" creationId="{78AD0798-292D-4E10-8841-82437F5B9EF4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01" creationId="{AC2F75D3-6BBC-470C-9B87-B2C44F765531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04" creationId="{1566D1BD-4A80-4339-B646-4F98BF24DB92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05" creationId="{5ACA1503-3CB4-4ED6-8EB0-85418F0EF88F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0" creationId="{C4E13B7C-13D0-431A-9718-CABFAE2A463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2" creationId="{C5BEA789-EBEB-4BFB-A6DC-FC539BFD8FC4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3" creationId="{4081E794-7225-4AE6-AC64-2751D5E8635A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4" creationId="{D9CBFC43-82B6-440B-9B0A-AABD9A1DBF5B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5" creationId="{4E0EA373-66B1-40B5-ABA0-D2167A0DEC9D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7" creationId="{FCF8E28B-B75A-4A25-A746-C62CC2631ACE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8" creationId="{F26036E7-6BDC-4CB4-9894-507AAA824CD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0" creationId="{18355FA4-E395-4D0E-A7EB-B3A741876B01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4" creationId="{C9A88AE1-8F0A-48F7-9A65-198F1AB5C806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5" creationId="{58F1DAF7-33A4-4156-9A6A-5DAC8F10644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6" creationId="{4E5386BF-375C-4E16-834C-18D2B38E8390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7" creationId="{85F64279-DB99-44A6-BBE2-A6A2AAAF0994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8" creationId="{90AD4F83-527A-4429-B994-A2F029EB86EE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9" creationId="{07F54411-B504-4C5F-A2FF-274301AF612E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30" creationId="{CA9137C8-6961-4D8A-936C-C13E4C853EE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31" creationId="{EB46DDCA-7329-4AC2-A84D-F64981A84AA0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33" creationId="{F6D86417-AB60-4FB5-B1DA-FA2D0D96708A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35" creationId="{98DB1D4F-A58C-4740-8039-BF48CA4F0A19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36" creationId="{0B7E5455-0281-4025-B72E-42F4630063C4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37" creationId="{8BC10658-AB09-494F-B25C-92E4FCB4D63B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39" creationId="{492D1264-047F-493C-ABBA-624FDA2B7D13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0" creationId="{058D6F7F-C344-4F92-91E3-FB1B801DAB9C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1" creationId="{C32DBF68-38A0-4A10-B82F-0B39A9009460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2" creationId="{8BBC9BDE-A3D5-44B8-9C50-C43A639240DB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3" creationId="{60C67BB3-AF8B-44EB-AAAD-EC322AE9B419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5" creationId="{3E3684F1-6768-4D60-BA84-BF36E50664FE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6" creationId="{712D5706-5434-46BF-B0EF-DD08A6136AF3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7" creationId="{CA9E815F-9263-4912-9581-3F80744B2AEA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8" creationId="{160547C1-1399-410A-B9AD-EF467F6FA18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9" creationId="{264FE3FF-199C-4057-958E-A507012C8A0C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0" creationId="{33269F09-188F-47C4-A9EF-6FAD60FF9BA1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1" creationId="{6EF7FB0B-ECE9-4782-80C3-40B2D8A67BB8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3" creationId="{7C9B13D1-14C1-4DED-ADD2-DBE0A1707CD0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4" creationId="{C440F7B9-810F-4A32-AC24-71A4A299EEF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5" creationId="{B6B3E59D-AC43-4B13-A123-D96CD91DC1D4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6" creationId="{5FF5BE72-2E88-4F09-A104-59887B179E1E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7" creationId="{E344D34A-4C1D-4009-B084-209AA8C26C35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9" creationId="{5DC3B8C5-30CE-4D1A-80FB-A6135A2604C4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0" creationId="{52201FDA-7C3C-4049-9C1F-985515E5E15E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1" creationId="{5A1E5084-CEDF-404A-B328-B791D8CBD4F8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2" creationId="{E9C32407-4F07-48F7-8CCB-E02DB2B891F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3" creationId="{DE900B7B-AD5D-415E-8079-A8C81B384E0E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4" creationId="{64C36511-E61E-40F4-9A1B-DE9A735972E7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6" creationId="{75B29112-204B-4F49-B5DA-C3C92E9C50AC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7" creationId="{E6958AA3-3E11-4DB7-8A1D-36069E63B9EC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8" creationId="{73D8A4A3-615D-4826-BD6F-C6273BEF1452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70" creationId="{D2D5C61C-E3AD-4D9E-BD58-1605D2E4B058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71" creationId="{5A400F1F-1267-4F72-9F24-C0AED4A60961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72" creationId="{783FF63B-12C8-4780-8085-612C55DD6B96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74" creationId="{B3469290-C028-4C2F-A41E-5759FBFEA296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75" creationId="{B945E6A8-47A1-4B12-9994-B5352753905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79" creationId="{99490662-E220-462F-9A45-06BCDC72FC9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0" creationId="{B006AD3E-3379-4103-B499-3E1CEBD04A2D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1" creationId="{CF866A86-43CE-45F7-9B6C-8799C01C3057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2" creationId="{048CA4D4-76B1-4C6E-A405-693B7BBD7F58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3" creationId="{039ED8F2-0F25-4B7B-B241-1FFFD5FB081B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4" creationId="{C22F0B08-130E-4987-8E82-43732224055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5" creationId="{7C444B82-F057-4A4E-9455-737FDFC41BD5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6" creationId="{12B77540-9EC8-4221-BA56-50C12D413F83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87" creationId="{F3FA5B72-DC95-4152-A90A-603041C97265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88" creationId="{7ADFEF73-5517-4D71-8448-84A39B60F18D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89" creationId="{79BCFA77-D5E8-4DC1-B7D8-82DA692F1776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90" creationId="{6C7CB61B-95F4-4B0F-839F-DA4A76D5E6FC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91" creationId="{1D10D5FF-EE30-457F-8528-8AE90AAF9F90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92" creationId="{B293EC91-AE78-495C-A807-0DE6544CAE73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94" creationId="{FBD1E3C1-0365-49DC-8B43-947742248359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95" creationId="{F84F7AC2-4C9E-4A23-80ED-1858D8E280D7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97" creationId="{D4A9473F-A39C-4FB4-8E48-294535CC1B4E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98" creationId="{F9D54A64-3927-43B0-B648-DE46BA9590B3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99" creationId="{E1A61C73-7DD9-4321-9802-0E3BA903BB36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0" creationId="{38D65667-5B7D-4C8A-9655-A2CDDE893487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1" creationId="{9D6E6810-3232-4478-8B36-06EB7808EF24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2" creationId="{0CA7D03B-4FF1-4CF4-B5CA-6208E94553E9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3" creationId="{AE925192-B118-45DA-95EE-1EC3762CFDD8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4" creationId="{85B5E18D-4FBE-43F9-93E8-B7CD1426D514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5" creationId="{C88FC011-FFA1-4F1F-8A66-3087F4A0C392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6" creationId="{2D460E47-7686-4E9E-9EFF-9EB4D7B2D911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7" creationId="{8846F2E7-0A4D-4A1E-A065-3CCE88C826C7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9" creationId="{C915E566-7A8B-4834-A9A9-D5A4C483CCA8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15" creationId="{39C77CDA-88B1-49F1-A13A-9754E5786BA3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19" creationId="{1FC1BE16-6716-4D9A-BCD6-E479DBFD2C04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23" creationId="{F65C3A5C-EF74-4E67-BA92-48644DF25945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24" creationId="{F3FF6C7E-8C1D-4FA4-9220-1044A18126A0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25" creationId="{ECFDC12C-20A2-4007-A99C-C1DF8D30D423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28" creationId="{709E94C9-924C-4019-ABA9-79669EE97A9B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29" creationId="{D45D69C1-6897-4B37-A240-37F27416B8A3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30" creationId="{6211B493-B33F-4965-A1F8-7AB9227D1AC0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33" creationId="{88C9140C-DF4F-4FFA-B353-3BDCB7C94E79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34" creationId="{889FAE55-97A7-485C-8E99-6AC3945316AA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39" creationId="{1BEEC568-3EA0-4660-AE1B-DA09B122196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41" creationId="{D367BF00-E8DA-4230-B7DC-53E4B864701E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42" creationId="{6E705C89-8D5D-4FD2-B790-746226D00205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43" creationId="{0FC7625A-8B21-4649-90B2-5EEE1A0C2EA9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44" creationId="{5ECB9C47-BCC5-4236-83BE-B3AFFC6215D1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46" creationId="{F21F9A01-81F2-482A-9064-6C5660BDDA8D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47" creationId="{BED8700C-1E24-47E8-906F-AF3BBB34F1B1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49" creationId="{71166AA0-00A8-4FDA-A81A-C7143EED3552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3" creationId="{ACE580B0-CA01-4709-A30E-6065E395104B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4" creationId="{B15703F8-AB9C-4068-A8BB-AFC7121C306A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5" creationId="{976D72C5-2BC8-43E9-861A-B801F476399C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6" creationId="{F7FF4577-5960-4B36-BA46-EF7F21FEB6E7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7" creationId="{4CB7CED3-E212-4C09-8CC9-9154C5537D94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8" creationId="{E4071455-EA49-4BA6-B4BA-43937CAA2838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9" creationId="{640F4B1A-8755-4A39-B4D1-6ED97BD7714D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60" creationId="{3C1FBF16-4EFB-4CAA-8752-5E93E913458E}"/>
          </ac:spMkLst>
        </pc:s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5" creationId="{716AD55C-85B8-4E66-9595-D8C5655BE49F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9" creationId="{B41B1D03-FECB-4819-A45A-6DA39F17BD67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15" creationId="{725982AC-F890-4C2C-AF3B-EC4A37664B33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23" creationId="{A1B60CFD-CA45-42BE-B6F0-8CC2C9A9152F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29" creationId="{86F3F211-06B2-4D27-9D8E-5535ABBA4431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36" creationId="{B8711A02-078B-4F4D-A5FB-CD8FA3B1417B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40" creationId="{44CF3D8D-8035-4FD2-86ED-A4518A27B934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49" creationId="{41F65FA1-17B1-418A-8ACF-6C3BF3248B82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64" creationId="{AE7C0E86-5272-43C5-B5CD-628439F34248}"/>
          </ac:grpSpMkLst>
        </pc:grpChg>
        <pc:grpChg chg="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67" creationId="{F75262C3-4EB8-4258-A636-44808BD121A9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102" creationId="{F6514B83-CEF0-4C45-9420-4BF51C7F4722}"/>
          </ac:grpSpMkLst>
        </pc:grpChg>
        <pc:grpChg chg="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103" creationId="{DAC0EE46-D78C-4EA5-BFF7-F1EE1980D337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116" creationId="{2E6753B7-15F4-425C-B2A7-965F808EE0BE}"/>
          </ac:grpSpMkLst>
        </pc:grpChg>
        <pc:grpChg chg="add del mod">
          <ac:chgData name="李 昊" userId="c9a7ac0131d77f6c" providerId="LiveId" clId="{0381E3C6-57CC-430D-964C-016D207CA53E}" dt="2021-05-13T07:52:47.399" v="5" actId="478"/>
          <ac:grpSpMkLst>
            <pc:docMk/>
            <pc:sldMk cId="540502932" sldId="256"/>
            <ac:grpSpMk id="132" creationId="{C5F9E00A-298F-43E6-9C15-6405D219D280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34" creationId="{AC7FA9D5-03BC-4D5E-9584-292A58BD18DA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38" creationId="{6A506F0A-F5BC-47EF-A831-BC9119FE5178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44" creationId="{1BF0487E-48AB-4FC3-9F9F-CC950F3E66E5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52" creationId="{E011B88C-169C-454A-A441-1FF8F168DB1A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58" creationId="{24FD0282-E2F6-4DB1-942F-96E5D73F6B73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65" creationId="{9EE42C72-A6C3-491A-A397-561317218F9B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69" creationId="{66957033-3906-4C79-AA09-9AF1C96103C7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78" creationId="{100E6821-5A0D-4251-BAF4-B7F33A02BE03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93" creationId="{E47AC367-EB2E-47ED-AEAE-5E2BE696677B}"/>
          </ac:grpSpMkLst>
        </pc:grpChg>
        <pc:grpChg chg="mod">
          <ac:chgData name="李 昊" userId="c9a7ac0131d77f6c" providerId="LiveId" clId="{0381E3C6-57CC-430D-964C-016D207CA53E}" dt="2021-05-13T07:52:56.006" v="6"/>
          <ac:grpSpMkLst>
            <pc:docMk/>
            <pc:sldMk cId="540502932" sldId="256"/>
            <ac:grpSpMk id="196" creationId="{7340685C-A480-4B77-B794-8D49D73B0AAB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231" creationId="{D19F6745-5C32-4198-9AC8-E97D01BD4116}"/>
          </ac:grpSpMkLst>
        </pc:grpChg>
        <pc:grpChg chg="mod">
          <ac:chgData name="李 昊" userId="c9a7ac0131d77f6c" providerId="LiveId" clId="{0381E3C6-57CC-430D-964C-016D207CA53E}" dt="2021-05-13T07:52:56.006" v="6"/>
          <ac:grpSpMkLst>
            <pc:docMk/>
            <pc:sldMk cId="540502932" sldId="256"/>
            <ac:grpSpMk id="232" creationId="{0FC7E2F0-AD78-4ACE-8432-80631F53B9EA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245" creationId="{2AC2F616-27A3-4037-BAFC-E1559464EF9A}"/>
          </ac:grpSpMkLst>
        </pc:grpChg>
        <pc:grpChg chg="add mod">
          <ac:chgData name="李 昊" userId="c9a7ac0131d77f6c" providerId="LiveId" clId="{0381E3C6-57CC-430D-964C-016D207CA53E}" dt="2021-05-13T07:53:04.751" v="8" actId="1076"/>
          <ac:grpSpMkLst>
            <pc:docMk/>
            <pc:sldMk cId="540502932" sldId="256"/>
            <ac:grpSpMk id="261" creationId="{F5EFE885-3549-41B9-A9F6-B51B65024FD8}"/>
          </ac:grpSpMkLst>
        </pc:grpChg>
        <pc:picChg chg="add mod">
          <ac:chgData name="李 昊" userId="c9a7ac0131d77f6c" providerId="LiveId" clId="{0381E3C6-57CC-430D-964C-016D207CA53E}" dt="2021-05-13T07:52:17.618" v="4"/>
          <ac:picMkLst>
            <pc:docMk/>
            <pc:sldMk cId="540502932" sldId="256"/>
            <ac:picMk id="97" creationId="{BF0DB3E4-5C3B-4641-96AD-AABAA9545F7F}"/>
          </ac:picMkLst>
        </pc:picChg>
        <pc:picChg chg="add mod">
          <ac:chgData name="李 昊" userId="c9a7ac0131d77f6c" providerId="LiveId" clId="{0381E3C6-57CC-430D-964C-016D207CA53E}" dt="2021-05-13T07:52:17.618" v="4"/>
          <ac:picMkLst>
            <pc:docMk/>
            <pc:sldMk cId="540502932" sldId="256"/>
            <ac:picMk id="98" creationId="{37C44D50-A085-409D-97A1-1F01DF0833A8}"/>
          </ac:picMkLst>
        </pc:picChg>
        <pc:picChg chg="mod">
          <ac:chgData name="李 昊" userId="c9a7ac0131d77f6c" providerId="LiveId" clId="{0381E3C6-57CC-430D-964C-016D207CA53E}" dt="2021-05-13T07:52:17.618" v="4"/>
          <ac:picMkLst>
            <pc:docMk/>
            <pc:sldMk cId="540502932" sldId="256"/>
            <ac:picMk id="111" creationId="{451916F8-2189-4F6A-86F7-40676A9690F6}"/>
          </ac:picMkLst>
        </pc:picChg>
        <pc:picChg chg="add mod">
          <ac:chgData name="李 昊" userId="c9a7ac0131d77f6c" providerId="LiveId" clId="{0381E3C6-57CC-430D-964C-016D207CA53E}" dt="2021-05-13T07:53:00.278" v="7" actId="164"/>
          <ac:picMkLst>
            <pc:docMk/>
            <pc:sldMk cId="540502932" sldId="256"/>
            <ac:picMk id="226" creationId="{433CE77D-C242-4B46-A7F6-A7CE5CE821A0}"/>
          </ac:picMkLst>
        </pc:picChg>
        <pc:picChg chg="add mod">
          <ac:chgData name="李 昊" userId="c9a7ac0131d77f6c" providerId="LiveId" clId="{0381E3C6-57CC-430D-964C-016D207CA53E}" dt="2021-05-13T07:53:00.278" v="7" actId="164"/>
          <ac:picMkLst>
            <pc:docMk/>
            <pc:sldMk cId="540502932" sldId="256"/>
            <ac:picMk id="227" creationId="{DD00746F-59FC-4C1F-AC97-DA08C68394EC}"/>
          </ac:picMkLst>
        </pc:picChg>
        <pc:picChg chg="mod">
          <ac:chgData name="李 昊" userId="c9a7ac0131d77f6c" providerId="LiveId" clId="{0381E3C6-57CC-430D-964C-016D207CA53E}" dt="2021-05-13T07:52:56.006" v="6"/>
          <ac:picMkLst>
            <pc:docMk/>
            <pc:sldMk cId="540502932" sldId="256"/>
            <ac:picMk id="240" creationId="{271D6F3C-EC97-4537-83F6-C0F49210164E}"/>
          </ac:picMkLst>
        </pc:picChg>
        <pc:cxnChg chg="add 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44" creationId="{C733D2B5-04EC-4FCF-8D20-D4B0BC106031}"/>
          </ac:cxnSpMkLst>
        </pc:cxnChg>
        <pc:cxnChg chg="add 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47" creationId="{437E41B2-FBE9-45F0-81DB-BACD64E74388}"/>
          </ac:cxnSpMkLst>
        </pc:cxnChg>
        <pc:cxnChg chg="add 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48" creationId="{12A6C79C-C442-44B4-B28D-38B68C1270BE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79" creationId="{498E94F0-DE99-445E-B668-9B161432BF6D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1" creationId="{AB4E3F79-FA24-4C69-8221-20D1F0CD7ED2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2" creationId="{D4438DFC-F6F7-4342-8F21-D6C79E09B2C1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3" creationId="{B04972A9-029F-4558-BB3D-AB515DA788CD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4" creationId="{521E0BA5-8460-4762-ABED-97AC6D3FEE2F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5" creationId="{834BFD4C-DCBD-4AC2-AD6F-25F171E86ED9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7" creationId="{6812FB8C-0334-4BB6-92F3-6A8661F908D8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8" creationId="{C58DBF0E-61CC-4EE0-A824-5E15F0C782A4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9" creationId="{D2E54BED-FA99-4F70-A815-816277C2519B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91" creationId="{73B3968E-8DCD-4898-8D53-03B9F94300A1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92" creationId="{9B96CFD9-0BEE-4F74-8CA2-FB1DA398D67A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93" creationId="{FCD2D9C4-86D2-458F-A0F2-6BD754278D18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06" creationId="{37065E7E-18C6-443C-9E06-6C25E805E83D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07" creationId="{4FAE2C87-3A81-4237-B927-0F2CE113C424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08" creationId="{1CD3BDB3-CBD6-45C1-9E0C-FD68E4B76BF3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09" creationId="{A5C05D6F-20E1-4120-903E-8A5D196BC373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19" creationId="{51F84184-FEAD-4287-B3D6-612BDA81BF75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21" creationId="{3B58DBF3-736C-4CA7-9DD5-2AF8B1A14CA3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22" creationId="{CED17D1C-1370-46D4-99BD-12C4F41FD9A8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23" creationId="{7CDF7EB8-30CC-4BF5-89C5-5A78FAAEAD97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173" creationId="{5270C11E-E7FF-48F6-98D7-2D257C13914A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176" creationId="{9E4DC8D6-3043-4B24-A541-EE00197B017E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177" creationId="{CB340572-5F6C-480D-9EE1-BC250A20E2FD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08" creationId="{965DAA01-1DA4-4F1C-9B3C-B14B6FA13588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0" creationId="{9662FE02-0962-4C7A-B21C-9651C40FB52F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1" creationId="{70D5AAF6-FB65-48A3-BBFE-CFB1A5C88BAF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2" creationId="{73BF203C-4E5C-474D-A721-309680EB238F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3" creationId="{627B1FB0-C105-447E-89F6-AC37245EFC70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4" creationId="{FB2B9947-E0F7-467E-9EA7-FC8CBE006AD3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6" creationId="{DE1D64FC-19E4-48AE-9FF1-55EAC5B03372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7" creationId="{DEB87350-6DBB-42CF-9B54-58E5DA5363C2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8" creationId="{15731CB1-C362-4894-A555-E3870E2E68BB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20" creationId="{222CCA45-D42C-486D-A0BD-BB282069F99B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21" creationId="{0B189C80-3E50-4C04-8778-2CFDCE978385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22" creationId="{1A7FEEAA-1890-4E78-8193-611DEA0D25BA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35" creationId="{A1DCFAAB-3331-40F9-B7F4-005DC8A6741A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36" creationId="{AE652449-203A-40C4-B839-044418607EBD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37" creationId="{8ECF915B-1195-43F7-86D6-F27B6206C778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38" creationId="{88F8D69B-36A0-4457-A542-843173652C7F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48" creationId="{F77F5E95-9B35-4284-9B9B-199A15CD050F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50" creationId="{C182D10E-F80B-49DA-8624-1BDEB68EF401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51" creationId="{2901AE62-CE1A-43E0-BD50-D3A51E59AAA6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52" creationId="{49067BCD-9325-48C3-A30E-ADB32BD85952}"/>
          </ac:cxnSpMkLst>
        </pc:cxnChg>
      </pc:sldChg>
      <pc:sldMasterChg chg="modSp modSldLayout">
        <pc:chgData name="李 昊" userId="c9a7ac0131d77f6c" providerId="LiveId" clId="{0381E3C6-57CC-430D-964C-016D207CA53E}" dt="2021-05-13T07:52:17.618" v="4"/>
        <pc:sldMasterMkLst>
          <pc:docMk/>
          <pc:sldMasterMk cId="915239839" sldId="2147483648"/>
        </pc:sldMasterMkLst>
        <pc:spChg chg="mod">
          <ac:chgData name="李 昊" userId="c9a7ac0131d77f6c" providerId="LiveId" clId="{0381E3C6-57CC-430D-964C-016D207CA53E}" dt="2021-05-13T07:52:17.618" v="4"/>
          <ac:spMkLst>
            <pc:docMk/>
            <pc:sldMasterMk cId="915239839" sldId="2147483648"/>
            <ac:spMk id="2" creationId="{0D523FA5-4654-40E2-A4D5-DFA498D23D96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asterMk cId="915239839" sldId="2147483648"/>
            <ac:spMk id="3" creationId="{1E22EEB6-526C-48A4-A8FA-E8A95FC90B63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asterMk cId="915239839" sldId="2147483648"/>
            <ac:spMk id="4" creationId="{016206F3-9A78-4D91-974C-2DEC430F84A5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asterMk cId="915239839" sldId="2147483648"/>
            <ac:spMk id="5" creationId="{52775C13-EE4D-419E-81AF-6403B53DEDD7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asterMk cId="915239839" sldId="2147483648"/>
            <ac:spMk id="6" creationId="{7C0ECF92-B3A7-473C-BE1B-75986CA9F544}"/>
          </ac:spMkLst>
        </pc:sp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2903829999" sldId="2147483649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2903829999" sldId="2147483649"/>
              <ac:spMk id="2" creationId="{26F16B83-09BA-4412-B57D-806549E41FBF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2903829999" sldId="2147483649"/>
              <ac:spMk id="3" creationId="{072C037D-240C-4FD1-BE53-F91E9780522E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3184158412" sldId="2147483651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184158412" sldId="2147483651"/>
              <ac:spMk id="2" creationId="{FFF99480-5B1E-4199-96D5-6636BD7F32B5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184158412" sldId="2147483651"/>
              <ac:spMk id="3" creationId="{96886348-507C-4DA5-818B-360DED1F485F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4247128103" sldId="2147483652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4247128103" sldId="2147483652"/>
              <ac:spMk id="3" creationId="{34B2F543-CD66-4A4F-B905-98DC8E1876C5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4247128103" sldId="2147483652"/>
              <ac:spMk id="4" creationId="{10035372-4885-42B2-AD8C-FB6954AC5FF0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3957855993" sldId="2147483653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957855993" sldId="2147483653"/>
              <ac:spMk id="2" creationId="{0E9EFD1E-E601-4FD8-977C-78231EA2AB4E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957855993" sldId="2147483653"/>
              <ac:spMk id="3" creationId="{D8840ED7-0464-4EE5-962D-7F91F782CD0A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957855993" sldId="2147483653"/>
              <ac:spMk id="4" creationId="{A262A0D1-2EB2-4C59-8A79-07354EE2863C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957855993" sldId="2147483653"/>
              <ac:spMk id="5" creationId="{79C11C3A-62CA-4B79-A1C5-B2030F214DD9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957855993" sldId="2147483653"/>
              <ac:spMk id="6" creationId="{9B83BA15-29D9-430E-98D0-2D24AF24E03A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4117533887" sldId="2147483656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4117533887" sldId="2147483656"/>
              <ac:spMk id="2" creationId="{BC928DC4-0E9A-4E1D-95D9-D03DC5C62EA1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4117533887" sldId="2147483656"/>
              <ac:spMk id="3" creationId="{65FEA2EA-4C81-4E37-82A8-6B4D20C8A787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4117533887" sldId="2147483656"/>
              <ac:spMk id="4" creationId="{15E4D277-DDE9-43CA-BF78-F847E9F7C5BD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1081027326" sldId="2147483657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1081027326" sldId="2147483657"/>
              <ac:spMk id="2" creationId="{CECA877D-1EDD-4724-820C-3AC5475780DF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1081027326" sldId="2147483657"/>
              <ac:spMk id="3" creationId="{8EF16B1E-30EB-4E57-AE99-5DBBF1E4FA84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1081027326" sldId="2147483657"/>
              <ac:spMk id="4" creationId="{FE59EB11-46CF-4E73-992E-D823EB04B4D2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3459606255" sldId="2147483659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459606255" sldId="2147483659"/>
              <ac:spMk id="2" creationId="{C7951229-E125-415F-A34D-0B80D3C84F3A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459606255" sldId="2147483659"/>
              <ac:spMk id="3" creationId="{5816B90F-DDB6-4B67-986B-9A80BCB9E261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8022" y="1033509"/>
            <a:ext cx="7908131" cy="2198582"/>
          </a:xfrm>
        </p:spPr>
        <p:txBody>
          <a:bodyPr anchor="b"/>
          <a:lstStyle>
            <a:lvl1pPr algn="ctr">
              <a:defRPr sz="518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8022" y="3316877"/>
            <a:ext cx="7908131" cy="1524681"/>
          </a:xfrm>
        </p:spPr>
        <p:txBody>
          <a:bodyPr/>
          <a:lstStyle>
            <a:lvl1pPr marL="0" indent="0" algn="ctr">
              <a:buNone/>
              <a:defRPr sz="2076"/>
            </a:lvl1pPr>
            <a:lvl2pPr marL="395387" indent="0" algn="ctr">
              <a:buNone/>
              <a:defRPr sz="1730"/>
            </a:lvl2pPr>
            <a:lvl3pPr marL="790773" indent="0" algn="ctr">
              <a:buNone/>
              <a:defRPr sz="1557"/>
            </a:lvl3pPr>
            <a:lvl4pPr marL="1186160" indent="0" algn="ctr">
              <a:buNone/>
              <a:defRPr sz="1384"/>
            </a:lvl4pPr>
            <a:lvl5pPr marL="1581546" indent="0" algn="ctr">
              <a:buNone/>
              <a:defRPr sz="1384"/>
            </a:lvl5pPr>
            <a:lvl6pPr marL="1976933" indent="0" algn="ctr">
              <a:buNone/>
              <a:defRPr sz="1384"/>
            </a:lvl6pPr>
            <a:lvl7pPr marL="2372319" indent="0" algn="ctr">
              <a:buNone/>
              <a:defRPr sz="1384"/>
            </a:lvl7pPr>
            <a:lvl8pPr marL="2767706" indent="0" algn="ctr">
              <a:buNone/>
              <a:defRPr sz="1384"/>
            </a:lvl8pPr>
            <a:lvl9pPr marL="3163092" indent="0" algn="ctr">
              <a:buNone/>
              <a:defRPr sz="138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03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50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5675" y="336219"/>
            <a:ext cx="2273588" cy="53517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4912" y="336219"/>
            <a:ext cx="6688961" cy="53517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8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2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20" y="1574384"/>
            <a:ext cx="9094351" cy="2626895"/>
          </a:xfrm>
        </p:spPr>
        <p:txBody>
          <a:bodyPr anchor="b"/>
          <a:lstStyle>
            <a:lvl1pPr>
              <a:defRPr sz="518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420" y="4226131"/>
            <a:ext cx="9094351" cy="1381422"/>
          </a:xfrm>
        </p:spPr>
        <p:txBody>
          <a:bodyPr/>
          <a:lstStyle>
            <a:lvl1pPr marL="0" indent="0">
              <a:buNone/>
              <a:defRPr sz="2076">
                <a:solidFill>
                  <a:schemeClr val="tx1">
                    <a:tint val="75000"/>
                  </a:schemeClr>
                </a:solidFill>
              </a:defRPr>
            </a:lvl1pPr>
            <a:lvl2pPr marL="395387" indent="0">
              <a:buNone/>
              <a:defRPr sz="1730">
                <a:solidFill>
                  <a:schemeClr val="tx1">
                    <a:tint val="75000"/>
                  </a:schemeClr>
                </a:solidFill>
              </a:defRPr>
            </a:lvl2pPr>
            <a:lvl3pPr marL="790773" indent="0">
              <a:buNone/>
              <a:defRPr sz="1557">
                <a:solidFill>
                  <a:schemeClr val="tx1">
                    <a:tint val="75000"/>
                  </a:schemeClr>
                </a:solidFill>
              </a:defRPr>
            </a:lvl3pPr>
            <a:lvl4pPr marL="1186160" indent="0">
              <a:buNone/>
              <a:defRPr sz="1384">
                <a:solidFill>
                  <a:schemeClr val="tx1">
                    <a:tint val="75000"/>
                  </a:schemeClr>
                </a:solidFill>
              </a:defRPr>
            </a:lvl4pPr>
            <a:lvl5pPr marL="1581546" indent="0">
              <a:buNone/>
              <a:defRPr sz="1384">
                <a:solidFill>
                  <a:schemeClr val="tx1">
                    <a:tint val="75000"/>
                  </a:schemeClr>
                </a:solidFill>
              </a:defRPr>
            </a:lvl5pPr>
            <a:lvl6pPr marL="1976933" indent="0">
              <a:buNone/>
              <a:defRPr sz="1384">
                <a:solidFill>
                  <a:schemeClr val="tx1">
                    <a:tint val="75000"/>
                  </a:schemeClr>
                </a:solidFill>
              </a:defRPr>
            </a:lvl6pPr>
            <a:lvl7pPr marL="2372319" indent="0">
              <a:buNone/>
              <a:defRPr sz="1384">
                <a:solidFill>
                  <a:schemeClr val="tx1">
                    <a:tint val="75000"/>
                  </a:schemeClr>
                </a:solidFill>
              </a:defRPr>
            </a:lvl7pPr>
            <a:lvl8pPr marL="2767706" indent="0">
              <a:buNone/>
              <a:defRPr sz="1384">
                <a:solidFill>
                  <a:schemeClr val="tx1">
                    <a:tint val="75000"/>
                  </a:schemeClr>
                </a:solidFill>
              </a:defRPr>
            </a:lvl8pPr>
            <a:lvl9pPr marL="3163092" indent="0">
              <a:buNone/>
              <a:defRPr sz="13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70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4912" y="1681096"/>
            <a:ext cx="4481274" cy="40068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989" y="1681096"/>
            <a:ext cx="4481274" cy="40068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3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285" y="336220"/>
            <a:ext cx="9094351" cy="12206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286" y="1548071"/>
            <a:ext cx="4460680" cy="758686"/>
          </a:xfrm>
        </p:spPr>
        <p:txBody>
          <a:bodyPr anchor="b"/>
          <a:lstStyle>
            <a:lvl1pPr marL="0" indent="0">
              <a:buNone/>
              <a:defRPr sz="2076" b="1"/>
            </a:lvl1pPr>
            <a:lvl2pPr marL="395387" indent="0">
              <a:buNone/>
              <a:defRPr sz="1730" b="1"/>
            </a:lvl2pPr>
            <a:lvl3pPr marL="790773" indent="0">
              <a:buNone/>
              <a:defRPr sz="1557" b="1"/>
            </a:lvl3pPr>
            <a:lvl4pPr marL="1186160" indent="0">
              <a:buNone/>
              <a:defRPr sz="1384" b="1"/>
            </a:lvl4pPr>
            <a:lvl5pPr marL="1581546" indent="0">
              <a:buNone/>
              <a:defRPr sz="1384" b="1"/>
            </a:lvl5pPr>
            <a:lvl6pPr marL="1976933" indent="0">
              <a:buNone/>
              <a:defRPr sz="1384" b="1"/>
            </a:lvl6pPr>
            <a:lvl7pPr marL="2372319" indent="0">
              <a:buNone/>
              <a:defRPr sz="1384" b="1"/>
            </a:lvl7pPr>
            <a:lvl8pPr marL="2767706" indent="0">
              <a:buNone/>
              <a:defRPr sz="1384" b="1"/>
            </a:lvl8pPr>
            <a:lvl9pPr marL="3163092" indent="0">
              <a:buNone/>
              <a:defRPr sz="138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286" y="2306757"/>
            <a:ext cx="4460680" cy="33928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7988" y="1548071"/>
            <a:ext cx="4482648" cy="758686"/>
          </a:xfrm>
        </p:spPr>
        <p:txBody>
          <a:bodyPr anchor="b"/>
          <a:lstStyle>
            <a:lvl1pPr marL="0" indent="0">
              <a:buNone/>
              <a:defRPr sz="2076" b="1"/>
            </a:lvl1pPr>
            <a:lvl2pPr marL="395387" indent="0">
              <a:buNone/>
              <a:defRPr sz="1730" b="1"/>
            </a:lvl2pPr>
            <a:lvl3pPr marL="790773" indent="0">
              <a:buNone/>
              <a:defRPr sz="1557" b="1"/>
            </a:lvl3pPr>
            <a:lvl4pPr marL="1186160" indent="0">
              <a:buNone/>
              <a:defRPr sz="1384" b="1"/>
            </a:lvl4pPr>
            <a:lvl5pPr marL="1581546" indent="0">
              <a:buNone/>
              <a:defRPr sz="1384" b="1"/>
            </a:lvl5pPr>
            <a:lvl6pPr marL="1976933" indent="0">
              <a:buNone/>
              <a:defRPr sz="1384" b="1"/>
            </a:lvl6pPr>
            <a:lvl7pPr marL="2372319" indent="0">
              <a:buNone/>
              <a:defRPr sz="1384" b="1"/>
            </a:lvl7pPr>
            <a:lvl8pPr marL="2767706" indent="0">
              <a:buNone/>
              <a:defRPr sz="1384" b="1"/>
            </a:lvl8pPr>
            <a:lvl9pPr marL="3163092" indent="0">
              <a:buNone/>
              <a:defRPr sz="138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7988" y="2306757"/>
            <a:ext cx="4482648" cy="33928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28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6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286" y="421005"/>
            <a:ext cx="3400771" cy="1473518"/>
          </a:xfrm>
        </p:spPr>
        <p:txBody>
          <a:bodyPr anchor="b"/>
          <a:lstStyle>
            <a:lvl1pPr>
              <a:defRPr sz="27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648" y="909254"/>
            <a:ext cx="5337989" cy="4487796"/>
          </a:xfrm>
        </p:spPr>
        <p:txBody>
          <a:bodyPr/>
          <a:lstStyle>
            <a:lvl1pPr>
              <a:defRPr sz="2767"/>
            </a:lvl1pPr>
            <a:lvl2pPr>
              <a:defRPr sz="2421"/>
            </a:lvl2pPr>
            <a:lvl3pPr>
              <a:defRPr sz="2076"/>
            </a:lvl3pPr>
            <a:lvl4pPr>
              <a:defRPr sz="1730"/>
            </a:lvl4pPr>
            <a:lvl5pPr>
              <a:defRPr sz="1730"/>
            </a:lvl5pPr>
            <a:lvl6pPr>
              <a:defRPr sz="1730"/>
            </a:lvl6pPr>
            <a:lvl7pPr>
              <a:defRPr sz="1730"/>
            </a:lvl7pPr>
            <a:lvl8pPr>
              <a:defRPr sz="1730"/>
            </a:lvl8pPr>
            <a:lvl9pPr>
              <a:defRPr sz="173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6286" y="1894523"/>
            <a:ext cx="3400771" cy="3509837"/>
          </a:xfrm>
        </p:spPr>
        <p:txBody>
          <a:bodyPr/>
          <a:lstStyle>
            <a:lvl1pPr marL="0" indent="0">
              <a:buNone/>
              <a:defRPr sz="1384"/>
            </a:lvl1pPr>
            <a:lvl2pPr marL="395387" indent="0">
              <a:buNone/>
              <a:defRPr sz="1211"/>
            </a:lvl2pPr>
            <a:lvl3pPr marL="790773" indent="0">
              <a:buNone/>
              <a:defRPr sz="1038"/>
            </a:lvl3pPr>
            <a:lvl4pPr marL="1186160" indent="0">
              <a:buNone/>
              <a:defRPr sz="865"/>
            </a:lvl4pPr>
            <a:lvl5pPr marL="1581546" indent="0">
              <a:buNone/>
              <a:defRPr sz="865"/>
            </a:lvl5pPr>
            <a:lvl6pPr marL="1976933" indent="0">
              <a:buNone/>
              <a:defRPr sz="865"/>
            </a:lvl6pPr>
            <a:lvl7pPr marL="2372319" indent="0">
              <a:buNone/>
              <a:defRPr sz="865"/>
            </a:lvl7pPr>
            <a:lvl8pPr marL="2767706" indent="0">
              <a:buNone/>
              <a:defRPr sz="865"/>
            </a:lvl8pPr>
            <a:lvl9pPr marL="3163092" indent="0">
              <a:buNone/>
              <a:defRPr sz="86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05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286" y="421005"/>
            <a:ext cx="3400771" cy="1473518"/>
          </a:xfrm>
        </p:spPr>
        <p:txBody>
          <a:bodyPr anchor="b"/>
          <a:lstStyle>
            <a:lvl1pPr>
              <a:defRPr sz="27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2648" y="909254"/>
            <a:ext cx="5337989" cy="4487796"/>
          </a:xfrm>
        </p:spPr>
        <p:txBody>
          <a:bodyPr anchor="t"/>
          <a:lstStyle>
            <a:lvl1pPr marL="0" indent="0">
              <a:buNone/>
              <a:defRPr sz="2767"/>
            </a:lvl1pPr>
            <a:lvl2pPr marL="395387" indent="0">
              <a:buNone/>
              <a:defRPr sz="2421"/>
            </a:lvl2pPr>
            <a:lvl3pPr marL="790773" indent="0">
              <a:buNone/>
              <a:defRPr sz="2076"/>
            </a:lvl3pPr>
            <a:lvl4pPr marL="1186160" indent="0">
              <a:buNone/>
              <a:defRPr sz="1730"/>
            </a:lvl4pPr>
            <a:lvl5pPr marL="1581546" indent="0">
              <a:buNone/>
              <a:defRPr sz="1730"/>
            </a:lvl5pPr>
            <a:lvl6pPr marL="1976933" indent="0">
              <a:buNone/>
              <a:defRPr sz="1730"/>
            </a:lvl6pPr>
            <a:lvl7pPr marL="2372319" indent="0">
              <a:buNone/>
              <a:defRPr sz="1730"/>
            </a:lvl7pPr>
            <a:lvl8pPr marL="2767706" indent="0">
              <a:buNone/>
              <a:defRPr sz="1730"/>
            </a:lvl8pPr>
            <a:lvl9pPr marL="3163092" indent="0">
              <a:buNone/>
              <a:defRPr sz="173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6286" y="1894523"/>
            <a:ext cx="3400771" cy="3509837"/>
          </a:xfrm>
        </p:spPr>
        <p:txBody>
          <a:bodyPr/>
          <a:lstStyle>
            <a:lvl1pPr marL="0" indent="0">
              <a:buNone/>
              <a:defRPr sz="1384"/>
            </a:lvl1pPr>
            <a:lvl2pPr marL="395387" indent="0">
              <a:buNone/>
              <a:defRPr sz="1211"/>
            </a:lvl2pPr>
            <a:lvl3pPr marL="790773" indent="0">
              <a:buNone/>
              <a:defRPr sz="1038"/>
            </a:lvl3pPr>
            <a:lvl4pPr marL="1186160" indent="0">
              <a:buNone/>
              <a:defRPr sz="865"/>
            </a:lvl4pPr>
            <a:lvl5pPr marL="1581546" indent="0">
              <a:buNone/>
              <a:defRPr sz="865"/>
            </a:lvl5pPr>
            <a:lvl6pPr marL="1976933" indent="0">
              <a:buNone/>
              <a:defRPr sz="865"/>
            </a:lvl6pPr>
            <a:lvl7pPr marL="2372319" indent="0">
              <a:buNone/>
              <a:defRPr sz="865"/>
            </a:lvl7pPr>
            <a:lvl8pPr marL="2767706" indent="0">
              <a:buNone/>
              <a:defRPr sz="865"/>
            </a:lvl8pPr>
            <a:lvl9pPr marL="3163092" indent="0">
              <a:buNone/>
              <a:defRPr sz="86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66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4912" y="336220"/>
            <a:ext cx="9094351" cy="1220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912" y="1681096"/>
            <a:ext cx="9094351" cy="4006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912" y="5853140"/>
            <a:ext cx="2372439" cy="336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2758" y="5853140"/>
            <a:ext cx="3558659" cy="336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46824" y="5853140"/>
            <a:ext cx="2372439" cy="336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0773" rtl="0" eaLnBrk="1" latinLnBrk="0" hangingPunct="1">
        <a:lnSpc>
          <a:spcPct val="90000"/>
        </a:lnSpc>
        <a:spcBef>
          <a:spcPct val="0"/>
        </a:spcBef>
        <a:buNone/>
        <a:defRPr sz="38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93" indent="-197693" algn="l" defTabSz="790773" rtl="0" eaLnBrk="1" latinLnBrk="0" hangingPunct="1">
        <a:lnSpc>
          <a:spcPct val="90000"/>
        </a:lnSpc>
        <a:spcBef>
          <a:spcPts val="865"/>
        </a:spcBef>
        <a:buFont typeface="Arial" panose="020B0604020202020204" pitchFamily="34" charset="0"/>
        <a:buChar char="•"/>
        <a:defRPr sz="2421" kern="1200">
          <a:solidFill>
            <a:schemeClr val="tx1"/>
          </a:solidFill>
          <a:latin typeface="+mn-lt"/>
          <a:ea typeface="+mn-ea"/>
          <a:cs typeface="+mn-cs"/>
        </a:defRPr>
      </a:lvl1pPr>
      <a:lvl2pPr marL="593080" indent="-197693" algn="l" defTabSz="790773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sz="2076" kern="1200">
          <a:solidFill>
            <a:schemeClr val="tx1"/>
          </a:solidFill>
          <a:latin typeface="+mn-lt"/>
          <a:ea typeface="+mn-ea"/>
          <a:cs typeface="+mn-cs"/>
        </a:defRPr>
      </a:lvl2pPr>
      <a:lvl3pPr marL="988466" indent="-197693" algn="l" defTabSz="790773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3pPr>
      <a:lvl4pPr marL="1383853" indent="-197693" algn="l" defTabSz="790773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4pPr>
      <a:lvl5pPr marL="1779240" indent="-197693" algn="l" defTabSz="790773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5pPr>
      <a:lvl6pPr marL="2174626" indent="-197693" algn="l" defTabSz="790773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6pPr>
      <a:lvl7pPr marL="2570013" indent="-197693" algn="l" defTabSz="790773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7pPr>
      <a:lvl8pPr marL="2965399" indent="-197693" algn="l" defTabSz="790773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8pPr>
      <a:lvl9pPr marL="3360786" indent="-197693" algn="l" defTabSz="790773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0773" rtl="0" eaLnBrk="1" latinLnBrk="0" hangingPunct="1">
        <a:defRPr sz="1557" kern="1200">
          <a:solidFill>
            <a:schemeClr val="tx1"/>
          </a:solidFill>
          <a:latin typeface="+mn-lt"/>
          <a:ea typeface="+mn-ea"/>
          <a:cs typeface="+mn-cs"/>
        </a:defRPr>
      </a:lvl1pPr>
      <a:lvl2pPr marL="395387" algn="l" defTabSz="790773" rtl="0" eaLnBrk="1" latinLnBrk="0" hangingPunct="1">
        <a:defRPr sz="1557" kern="1200">
          <a:solidFill>
            <a:schemeClr val="tx1"/>
          </a:solidFill>
          <a:latin typeface="+mn-lt"/>
          <a:ea typeface="+mn-ea"/>
          <a:cs typeface="+mn-cs"/>
        </a:defRPr>
      </a:lvl2pPr>
      <a:lvl3pPr marL="790773" algn="l" defTabSz="790773" rtl="0" eaLnBrk="1" latinLnBrk="0" hangingPunct="1">
        <a:defRPr sz="1557" kern="1200">
          <a:solidFill>
            <a:schemeClr val="tx1"/>
          </a:solidFill>
          <a:latin typeface="+mn-lt"/>
          <a:ea typeface="+mn-ea"/>
          <a:cs typeface="+mn-cs"/>
        </a:defRPr>
      </a:lvl3pPr>
      <a:lvl4pPr marL="1186160" algn="l" defTabSz="790773" rtl="0" eaLnBrk="1" latinLnBrk="0" hangingPunct="1">
        <a:defRPr sz="1557" kern="1200">
          <a:solidFill>
            <a:schemeClr val="tx1"/>
          </a:solidFill>
          <a:latin typeface="+mn-lt"/>
          <a:ea typeface="+mn-ea"/>
          <a:cs typeface="+mn-cs"/>
        </a:defRPr>
      </a:lvl4pPr>
      <a:lvl5pPr marL="1581546" algn="l" defTabSz="790773" rtl="0" eaLnBrk="1" latinLnBrk="0" hangingPunct="1">
        <a:defRPr sz="1557" kern="1200">
          <a:solidFill>
            <a:schemeClr val="tx1"/>
          </a:solidFill>
          <a:latin typeface="+mn-lt"/>
          <a:ea typeface="+mn-ea"/>
          <a:cs typeface="+mn-cs"/>
        </a:defRPr>
      </a:lvl5pPr>
      <a:lvl6pPr marL="1976933" algn="l" defTabSz="790773" rtl="0" eaLnBrk="1" latinLnBrk="0" hangingPunct="1">
        <a:defRPr sz="1557" kern="1200">
          <a:solidFill>
            <a:schemeClr val="tx1"/>
          </a:solidFill>
          <a:latin typeface="+mn-lt"/>
          <a:ea typeface="+mn-ea"/>
          <a:cs typeface="+mn-cs"/>
        </a:defRPr>
      </a:lvl6pPr>
      <a:lvl7pPr marL="2372319" algn="l" defTabSz="790773" rtl="0" eaLnBrk="1" latinLnBrk="0" hangingPunct="1">
        <a:defRPr sz="1557" kern="1200">
          <a:solidFill>
            <a:schemeClr val="tx1"/>
          </a:solidFill>
          <a:latin typeface="+mn-lt"/>
          <a:ea typeface="+mn-ea"/>
          <a:cs typeface="+mn-cs"/>
        </a:defRPr>
      </a:lvl7pPr>
      <a:lvl8pPr marL="2767706" algn="l" defTabSz="790773" rtl="0" eaLnBrk="1" latinLnBrk="0" hangingPunct="1">
        <a:defRPr sz="1557" kern="1200">
          <a:solidFill>
            <a:schemeClr val="tx1"/>
          </a:solidFill>
          <a:latin typeface="+mn-lt"/>
          <a:ea typeface="+mn-ea"/>
          <a:cs typeface="+mn-cs"/>
        </a:defRPr>
      </a:lvl8pPr>
      <a:lvl9pPr marL="3163092" algn="l" defTabSz="790773" rtl="0" eaLnBrk="1" latinLnBrk="0" hangingPunct="1">
        <a:defRPr sz="15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F5EFE885-3549-41B9-A9F6-B51B65024FD8}"/>
              </a:ext>
            </a:extLst>
          </p:cNvPr>
          <p:cNvGrpSpPr/>
          <p:nvPr/>
        </p:nvGrpSpPr>
        <p:grpSpPr>
          <a:xfrm>
            <a:off x="272" y="0"/>
            <a:ext cx="10543903" cy="6314929"/>
            <a:chOff x="835755" y="166255"/>
            <a:chExt cx="10543903" cy="6314929"/>
          </a:xfrm>
        </p:grpSpPr>
        <p:sp>
          <p:nvSpPr>
            <p:cNvPr id="133" name="Google Shape;9539;p132">
              <a:extLst>
                <a:ext uri="{FF2B5EF4-FFF2-40B4-BE49-F238E27FC236}">
                  <a16:creationId xmlns:a16="http://schemas.microsoft.com/office/drawing/2014/main" id="{F6D86417-AB60-4FB5-B1DA-FA2D0D96708A}"/>
                </a:ext>
              </a:extLst>
            </p:cNvPr>
            <p:cNvSpPr/>
            <p:nvPr/>
          </p:nvSpPr>
          <p:spPr>
            <a:xfrm>
              <a:off x="1045636" y="3771950"/>
              <a:ext cx="2660551" cy="2012328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ys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AC7FA9D5-03BC-4D5E-9584-292A58BD18DA}"/>
                </a:ext>
              </a:extLst>
            </p:cNvPr>
            <p:cNvGrpSpPr/>
            <p:nvPr/>
          </p:nvGrpSpPr>
          <p:grpSpPr>
            <a:xfrm>
              <a:off x="2450463" y="232069"/>
              <a:ext cx="371755" cy="1017754"/>
              <a:chOff x="970052" y="464678"/>
              <a:chExt cx="371754" cy="1017757"/>
            </a:xfrm>
          </p:grpSpPr>
          <p:sp>
            <p:nvSpPr>
              <p:cNvPr id="135" name="Google Shape;9192;p127">
                <a:extLst>
                  <a:ext uri="{FF2B5EF4-FFF2-40B4-BE49-F238E27FC236}">
                    <a16:creationId xmlns:a16="http://schemas.microsoft.com/office/drawing/2014/main" id="{98DB1D4F-A58C-4740-8039-BF48CA4F0A19}"/>
                  </a:ext>
                </a:extLst>
              </p:cNvPr>
              <p:cNvSpPr/>
              <p:nvPr/>
            </p:nvSpPr>
            <p:spPr>
              <a:xfrm>
                <a:off x="970052" y="464678"/>
                <a:ext cx="124458" cy="1017757"/>
              </a:xfrm>
              <a:prstGeom prst="cube">
                <a:avLst>
                  <a:gd name="adj" fmla="val 44964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36" name="Google Shape;9192;p127">
                <a:extLst>
                  <a:ext uri="{FF2B5EF4-FFF2-40B4-BE49-F238E27FC236}">
                    <a16:creationId xmlns:a16="http://schemas.microsoft.com/office/drawing/2014/main" id="{0B7E5455-0281-4025-B72E-42F4630063C4}"/>
                  </a:ext>
                </a:extLst>
              </p:cNvPr>
              <p:cNvSpPr/>
              <p:nvPr/>
            </p:nvSpPr>
            <p:spPr>
              <a:xfrm>
                <a:off x="1217348" y="464678"/>
                <a:ext cx="124458" cy="1017757"/>
              </a:xfrm>
              <a:prstGeom prst="cube">
                <a:avLst>
                  <a:gd name="adj" fmla="val 44964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37" name="Google Shape;8421;p116">
                <a:extLst>
                  <a:ext uri="{FF2B5EF4-FFF2-40B4-BE49-F238E27FC236}">
                    <a16:creationId xmlns:a16="http://schemas.microsoft.com/office/drawing/2014/main" id="{8BC10658-AB09-494F-B25C-92E4FCB4D63B}"/>
                  </a:ext>
                </a:extLst>
              </p:cNvPr>
              <p:cNvSpPr/>
              <p:nvPr/>
            </p:nvSpPr>
            <p:spPr>
              <a:xfrm>
                <a:off x="1106279" y="938756"/>
                <a:ext cx="99300" cy="69600"/>
              </a:xfrm>
              <a:prstGeom prst="chevron">
                <a:avLst>
                  <a:gd name="adj" fmla="val 50000"/>
                </a:avLst>
              </a:prstGeom>
              <a:solidFill>
                <a:srgbClr val="DE541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6A506F0A-F5BC-47EF-A831-BC9119FE5178}"/>
                </a:ext>
              </a:extLst>
            </p:cNvPr>
            <p:cNvGrpSpPr/>
            <p:nvPr/>
          </p:nvGrpSpPr>
          <p:grpSpPr>
            <a:xfrm>
              <a:off x="2697757" y="1381997"/>
              <a:ext cx="629433" cy="1017754"/>
              <a:chOff x="1217348" y="1614605"/>
              <a:chExt cx="629432" cy="1017757"/>
            </a:xfrm>
          </p:grpSpPr>
          <p:sp>
            <p:nvSpPr>
              <p:cNvPr id="139" name="Google Shape;9192;p127">
                <a:extLst>
                  <a:ext uri="{FF2B5EF4-FFF2-40B4-BE49-F238E27FC236}">
                    <a16:creationId xmlns:a16="http://schemas.microsoft.com/office/drawing/2014/main" id="{492D1264-047F-493C-ABBA-624FDA2B7D13}"/>
                  </a:ext>
                </a:extLst>
              </p:cNvPr>
              <p:cNvSpPr/>
              <p:nvPr/>
            </p:nvSpPr>
            <p:spPr>
              <a:xfrm>
                <a:off x="1217348" y="1614605"/>
                <a:ext cx="124458" cy="1017757"/>
              </a:xfrm>
              <a:prstGeom prst="cube">
                <a:avLst>
                  <a:gd name="adj" fmla="val 44964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40" name="Google Shape;9192;p127">
                <a:extLst>
                  <a:ext uri="{FF2B5EF4-FFF2-40B4-BE49-F238E27FC236}">
                    <a16:creationId xmlns:a16="http://schemas.microsoft.com/office/drawing/2014/main" id="{058D6F7F-C344-4F92-91E3-FB1B801DAB9C}"/>
                  </a:ext>
                </a:extLst>
              </p:cNvPr>
              <p:cNvSpPr/>
              <p:nvPr/>
            </p:nvSpPr>
            <p:spPr>
              <a:xfrm>
                <a:off x="1469834" y="1614605"/>
                <a:ext cx="124458" cy="1017757"/>
              </a:xfrm>
              <a:prstGeom prst="cube">
                <a:avLst>
                  <a:gd name="adj" fmla="val 44964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41" name="Google Shape;8421;p116">
                <a:extLst>
                  <a:ext uri="{FF2B5EF4-FFF2-40B4-BE49-F238E27FC236}">
                    <a16:creationId xmlns:a16="http://schemas.microsoft.com/office/drawing/2014/main" id="{C32DBF68-38A0-4A10-B82F-0B39A9009460}"/>
                  </a:ext>
                </a:extLst>
              </p:cNvPr>
              <p:cNvSpPr/>
              <p:nvPr/>
            </p:nvSpPr>
            <p:spPr>
              <a:xfrm>
                <a:off x="1356170" y="2088683"/>
                <a:ext cx="99300" cy="69600"/>
              </a:xfrm>
              <a:prstGeom prst="chevron">
                <a:avLst>
                  <a:gd name="adj" fmla="val 50000"/>
                </a:avLst>
              </a:prstGeom>
              <a:solidFill>
                <a:srgbClr val="DE541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42" name="Google Shape;9192;p127">
                <a:extLst>
                  <a:ext uri="{FF2B5EF4-FFF2-40B4-BE49-F238E27FC236}">
                    <a16:creationId xmlns:a16="http://schemas.microsoft.com/office/drawing/2014/main" id="{8BBC9BDE-A3D5-44B8-9C50-C43A639240DB}"/>
                  </a:ext>
                </a:extLst>
              </p:cNvPr>
              <p:cNvSpPr/>
              <p:nvPr/>
            </p:nvSpPr>
            <p:spPr>
              <a:xfrm>
                <a:off x="1722322" y="1614605"/>
                <a:ext cx="124458" cy="1017757"/>
              </a:xfrm>
              <a:prstGeom prst="cube">
                <a:avLst>
                  <a:gd name="adj" fmla="val 44964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43" name="Google Shape;8421;p116">
                <a:extLst>
                  <a:ext uri="{FF2B5EF4-FFF2-40B4-BE49-F238E27FC236}">
                    <a16:creationId xmlns:a16="http://schemas.microsoft.com/office/drawing/2014/main" id="{60C67BB3-AF8B-44EB-AAAD-EC322AE9B419}"/>
                  </a:ext>
                </a:extLst>
              </p:cNvPr>
              <p:cNvSpPr/>
              <p:nvPr/>
            </p:nvSpPr>
            <p:spPr>
              <a:xfrm>
                <a:off x="1608656" y="2088683"/>
                <a:ext cx="99300" cy="69600"/>
              </a:xfrm>
              <a:prstGeom prst="chevron">
                <a:avLst>
                  <a:gd name="adj" fmla="val 50000"/>
                </a:avLst>
              </a:prstGeom>
              <a:solidFill>
                <a:srgbClr val="DE541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1BF0487E-48AB-4FC3-9F9F-CC950F3E66E5}"/>
                </a:ext>
              </a:extLst>
            </p:cNvPr>
            <p:cNvGrpSpPr/>
            <p:nvPr/>
          </p:nvGrpSpPr>
          <p:grpSpPr>
            <a:xfrm>
              <a:off x="3202735" y="2545778"/>
              <a:ext cx="887113" cy="1017754"/>
              <a:chOff x="1722322" y="2778387"/>
              <a:chExt cx="887110" cy="1017757"/>
            </a:xfrm>
          </p:grpSpPr>
          <p:sp>
            <p:nvSpPr>
              <p:cNvPr id="145" name="Google Shape;9192;p127">
                <a:extLst>
                  <a:ext uri="{FF2B5EF4-FFF2-40B4-BE49-F238E27FC236}">
                    <a16:creationId xmlns:a16="http://schemas.microsoft.com/office/drawing/2014/main" id="{3E3684F1-6768-4D60-BA84-BF36E50664FE}"/>
                  </a:ext>
                </a:extLst>
              </p:cNvPr>
              <p:cNvSpPr/>
              <p:nvPr/>
            </p:nvSpPr>
            <p:spPr>
              <a:xfrm>
                <a:off x="1722322" y="2778387"/>
                <a:ext cx="124458" cy="1017757"/>
              </a:xfrm>
              <a:prstGeom prst="cube">
                <a:avLst>
                  <a:gd name="adj" fmla="val 44964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46" name="Google Shape;9192;p127">
                <a:extLst>
                  <a:ext uri="{FF2B5EF4-FFF2-40B4-BE49-F238E27FC236}">
                    <a16:creationId xmlns:a16="http://schemas.microsoft.com/office/drawing/2014/main" id="{712D5706-5434-46BF-B0EF-DD08A6136AF3}"/>
                  </a:ext>
                </a:extLst>
              </p:cNvPr>
              <p:cNvSpPr/>
              <p:nvPr/>
            </p:nvSpPr>
            <p:spPr>
              <a:xfrm>
                <a:off x="1976540" y="2778387"/>
                <a:ext cx="124458" cy="1017757"/>
              </a:xfrm>
              <a:prstGeom prst="cube">
                <a:avLst>
                  <a:gd name="adj" fmla="val 44964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47" name="Google Shape;8421;p116">
                <a:extLst>
                  <a:ext uri="{FF2B5EF4-FFF2-40B4-BE49-F238E27FC236}">
                    <a16:creationId xmlns:a16="http://schemas.microsoft.com/office/drawing/2014/main" id="{CA9E815F-9263-4912-9581-3F80744B2AEA}"/>
                  </a:ext>
                </a:extLst>
              </p:cNvPr>
              <p:cNvSpPr/>
              <p:nvPr/>
            </p:nvSpPr>
            <p:spPr>
              <a:xfrm>
                <a:off x="1862010" y="3252465"/>
                <a:ext cx="99300" cy="69600"/>
              </a:xfrm>
              <a:prstGeom prst="chevron">
                <a:avLst>
                  <a:gd name="adj" fmla="val 50000"/>
                </a:avLst>
              </a:prstGeom>
              <a:solidFill>
                <a:srgbClr val="DE541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48" name="Google Shape;9192;p127">
                <a:extLst>
                  <a:ext uri="{FF2B5EF4-FFF2-40B4-BE49-F238E27FC236}">
                    <a16:creationId xmlns:a16="http://schemas.microsoft.com/office/drawing/2014/main" id="{160547C1-1399-410A-B9AD-EF467F6FA18F}"/>
                  </a:ext>
                </a:extLst>
              </p:cNvPr>
              <p:cNvSpPr/>
              <p:nvPr/>
            </p:nvSpPr>
            <p:spPr>
              <a:xfrm>
                <a:off x="2230758" y="2778387"/>
                <a:ext cx="124458" cy="1017757"/>
              </a:xfrm>
              <a:prstGeom prst="cube">
                <a:avLst>
                  <a:gd name="adj" fmla="val 44964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49" name="Google Shape;8421;p116">
                <a:extLst>
                  <a:ext uri="{FF2B5EF4-FFF2-40B4-BE49-F238E27FC236}">
                    <a16:creationId xmlns:a16="http://schemas.microsoft.com/office/drawing/2014/main" id="{264FE3FF-199C-4057-958E-A507012C8A0C}"/>
                  </a:ext>
                </a:extLst>
              </p:cNvPr>
              <p:cNvSpPr/>
              <p:nvPr/>
            </p:nvSpPr>
            <p:spPr>
              <a:xfrm>
                <a:off x="2116228" y="3252465"/>
                <a:ext cx="99300" cy="69600"/>
              </a:xfrm>
              <a:prstGeom prst="chevron">
                <a:avLst>
                  <a:gd name="adj" fmla="val 50000"/>
                </a:avLst>
              </a:prstGeom>
              <a:solidFill>
                <a:srgbClr val="DE541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50" name="Google Shape;9192;p127">
                <a:extLst>
                  <a:ext uri="{FF2B5EF4-FFF2-40B4-BE49-F238E27FC236}">
                    <a16:creationId xmlns:a16="http://schemas.microsoft.com/office/drawing/2014/main" id="{33269F09-188F-47C4-A9EF-6FAD60FF9BA1}"/>
                  </a:ext>
                </a:extLst>
              </p:cNvPr>
              <p:cNvSpPr/>
              <p:nvPr/>
            </p:nvSpPr>
            <p:spPr>
              <a:xfrm>
                <a:off x="2484974" y="2778387"/>
                <a:ext cx="124458" cy="1017757"/>
              </a:xfrm>
              <a:prstGeom prst="cube">
                <a:avLst>
                  <a:gd name="adj" fmla="val 44964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51" name="Google Shape;8421;p116">
                <a:extLst>
                  <a:ext uri="{FF2B5EF4-FFF2-40B4-BE49-F238E27FC236}">
                    <a16:creationId xmlns:a16="http://schemas.microsoft.com/office/drawing/2014/main" id="{6EF7FB0B-ECE9-4782-80C3-40B2D8A67BB8}"/>
                  </a:ext>
                </a:extLst>
              </p:cNvPr>
              <p:cNvSpPr/>
              <p:nvPr/>
            </p:nvSpPr>
            <p:spPr>
              <a:xfrm>
                <a:off x="2370446" y="3252465"/>
                <a:ext cx="99300" cy="69600"/>
              </a:xfrm>
              <a:prstGeom prst="chevron">
                <a:avLst>
                  <a:gd name="adj" fmla="val 50000"/>
                </a:avLst>
              </a:prstGeom>
              <a:solidFill>
                <a:srgbClr val="DE541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E011B88C-169C-454A-A441-1FF8F168DB1A}"/>
                </a:ext>
              </a:extLst>
            </p:cNvPr>
            <p:cNvGrpSpPr/>
            <p:nvPr/>
          </p:nvGrpSpPr>
          <p:grpSpPr>
            <a:xfrm>
              <a:off x="3959349" y="3695704"/>
              <a:ext cx="629433" cy="1017754"/>
              <a:chOff x="2478939" y="3928314"/>
              <a:chExt cx="629432" cy="1017757"/>
            </a:xfrm>
          </p:grpSpPr>
          <p:sp>
            <p:nvSpPr>
              <p:cNvPr id="153" name="Google Shape;9192;p127">
                <a:extLst>
                  <a:ext uri="{FF2B5EF4-FFF2-40B4-BE49-F238E27FC236}">
                    <a16:creationId xmlns:a16="http://schemas.microsoft.com/office/drawing/2014/main" id="{7C9B13D1-14C1-4DED-ADD2-DBE0A1707CD0}"/>
                  </a:ext>
                </a:extLst>
              </p:cNvPr>
              <p:cNvSpPr/>
              <p:nvPr/>
            </p:nvSpPr>
            <p:spPr>
              <a:xfrm>
                <a:off x="2478939" y="3928314"/>
                <a:ext cx="124458" cy="1017757"/>
              </a:xfrm>
              <a:prstGeom prst="cube">
                <a:avLst>
                  <a:gd name="adj" fmla="val 44964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54" name="Google Shape;9192;p127">
                <a:extLst>
                  <a:ext uri="{FF2B5EF4-FFF2-40B4-BE49-F238E27FC236}">
                    <a16:creationId xmlns:a16="http://schemas.microsoft.com/office/drawing/2014/main" id="{C440F7B9-810F-4A32-AC24-71A4A299EEFF}"/>
                  </a:ext>
                </a:extLst>
              </p:cNvPr>
              <p:cNvSpPr/>
              <p:nvPr/>
            </p:nvSpPr>
            <p:spPr>
              <a:xfrm>
                <a:off x="2731425" y="3928314"/>
                <a:ext cx="124458" cy="1017757"/>
              </a:xfrm>
              <a:prstGeom prst="cube">
                <a:avLst>
                  <a:gd name="adj" fmla="val 44964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55" name="Google Shape;8421;p116">
                <a:extLst>
                  <a:ext uri="{FF2B5EF4-FFF2-40B4-BE49-F238E27FC236}">
                    <a16:creationId xmlns:a16="http://schemas.microsoft.com/office/drawing/2014/main" id="{B6B3E59D-AC43-4B13-A123-D96CD91DC1D4}"/>
                  </a:ext>
                </a:extLst>
              </p:cNvPr>
              <p:cNvSpPr/>
              <p:nvPr/>
            </p:nvSpPr>
            <p:spPr>
              <a:xfrm>
                <a:off x="2617761" y="4402392"/>
                <a:ext cx="99300" cy="69600"/>
              </a:xfrm>
              <a:prstGeom prst="chevron">
                <a:avLst>
                  <a:gd name="adj" fmla="val 50000"/>
                </a:avLst>
              </a:prstGeom>
              <a:solidFill>
                <a:srgbClr val="DE541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56" name="Google Shape;9192;p127">
                <a:extLst>
                  <a:ext uri="{FF2B5EF4-FFF2-40B4-BE49-F238E27FC236}">
                    <a16:creationId xmlns:a16="http://schemas.microsoft.com/office/drawing/2014/main" id="{5FF5BE72-2E88-4F09-A104-59887B179E1E}"/>
                  </a:ext>
                </a:extLst>
              </p:cNvPr>
              <p:cNvSpPr/>
              <p:nvPr/>
            </p:nvSpPr>
            <p:spPr>
              <a:xfrm>
                <a:off x="2983913" y="3928314"/>
                <a:ext cx="124458" cy="1017757"/>
              </a:xfrm>
              <a:prstGeom prst="cube">
                <a:avLst>
                  <a:gd name="adj" fmla="val 44964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57" name="Google Shape;8421;p116">
                <a:extLst>
                  <a:ext uri="{FF2B5EF4-FFF2-40B4-BE49-F238E27FC236}">
                    <a16:creationId xmlns:a16="http://schemas.microsoft.com/office/drawing/2014/main" id="{E344D34A-4C1D-4009-B084-209AA8C26C35}"/>
                  </a:ext>
                </a:extLst>
              </p:cNvPr>
              <p:cNvSpPr/>
              <p:nvPr/>
            </p:nvSpPr>
            <p:spPr>
              <a:xfrm>
                <a:off x="2870247" y="4402392"/>
                <a:ext cx="99300" cy="69600"/>
              </a:xfrm>
              <a:prstGeom prst="chevron">
                <a:avLst>
                  <a:gd name="adj" fmla="val 50000"/>
                </a:avLst>
              </a:prstGeom>
              <a:solidFill>
                <a:srgbClr val="DE541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24FD0282-E2F6-4DB1-942F-96E5D73F6B73}"/>
                </a:ext>
              </a:extLst>
            </p:cNvPr>
            <p:cNvGrpSpPr/>
            <p:nvPr/>
          </p:nvGrpSpPr>
          <p:grpSpPr>
            <a:xfrm>
              <a:off x="7589359" y="3695704"/>
              <a:ext cx="691661" cy="1017754"/>
              <a:chOff x="6108946" y="3928314"/>
              <a:chExt cx="691661" cy="1017757"/>
            </a:xfrm>
          </p:grpSpPr>
          <p:sp>
            <p:nvSpPr>
              <p:cNvPr id="159" name="Google Shape;9192;p127">
                <a:extLst>
                  <a:ext uri="{FF2B5EF4-FFF2-40B4-BE49-F238E27FC236}">
                    <a16:creationId xmlns:a16="http://schemas.microsoft.com/office/drawing/2014/main" id="{5DC3B8C5-30CE-4D1A-80FB-A6135A2604C4}"/>
                  </a:ext>
                </a:extLst>
              </p:cNvPr>
              <p:cNvSpPr/>
              <p:nvPr/>
            </p:nvSpPr>
            <p:spPr>
              <a:xfrm>
                <a:off x="6108946" y="3928314"/>
                <a:ext cx="124458" cy="1017757"/>
              </a:xfrm>
              <a:prstGeom prst="cube">
                <a:avLst>
                  <a:gd name="adj" fmla="val 44964"/>
                </a:avLst>
              </a:prstGeom>
              <a:solidFill>
                <a:srgbClr val="FF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60" name="Google Shape;9192;p127">
                <a:extLst>
                  <a:ext uri="{FF2B5EF4-FFF2-40B4-BE49-F238E27FC236}">
                    <a16:creationId xmlns:a16="http://schemas.microsoft.com/office/drawing/2014/main" id="{52201FDA-7C3C-4049-9C1F-985515E5E15E}"/>
                  </a:ext>
                </a:extLst>
              </p:cNvPr>
              <p:cNvSpPr/>
              <p:nvPr/>
            </p:nvSpPr>
            <p:spPr>
              <a:xfrm>
                <a:off x="6171175" y="3928314"/>
                <a:ext cx="124458" cy="1017757"/>
              </a:xfrm>
              <a:prstGeom prst="cube">
                <a:avLst>
                  <a:gd name="adj" fmla="val 44964"/>
                </a:avLst>
              </a:prstGeom>
              <a:solidFill>
                <a:srgbClr val="0070C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61" name="Google Shape;9192;p127">
                <a:extLst>
                  <a:ext uri="{FF2B5EF4-FFF2-40B4-BE49-F238E27FC236}">
                    <a16:creationId xmlns:a16="http://schemas.microsoft.com/office/drawing/2014/main" id="{5A1E5084-CEDF-404A-B328-B791D8CBD4F8}"/>
                  </a:ext>
                </a:extLst>
              </p:cNvPr>
              <p:cNvSpPr/>
              <p:nvPr/>
            </p:nvSpPr>
            <p:spPr>
              <a:xfrm>
                <a:off x="6423661" y="3928314"/>
                <a:ext cx="124458" cy="1017757"/>
              </a:xfrm>
              <a:prstGeom prst="cube">
                <a:avLst>
                  <a:gd name="adj" fmla="val 44964"/>
                </a:avLst>
              </a:prstGeom>
              <a:solidFill>
                <a:srgbClr val="0070C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62" name="Google Shape;8421;p116">
                <a:extLst>
                  <a:ext uri="{FF2B5EF4-FFF2-40B4-BE49-F238E27FC236}">
                    <a16:creationId xmlns:a16="http://schemas.microsoft.com/office/drawing/2014/main" id="{E9C32407-4F07-48F7-8CCB-E02DB2B891FF}"/>
                  </a:ext>
                </a:extLst>
              </p:cNvPr>
              <p:cNvSpPr/>
              <p:nvPr/>
            </p:nvSpPr>
            <p:spPr>
              <a:xfrm>
                <a:off x="6309997" y="4402392"/>
                <a:ext cx="99300" cy="69600"/>
              </a:xfrm>
              <a:prstGeom prst="chevron">
                <a:avLst>
                  <a:gd name="adj" fmla="val 50000"/>
                </a:avLst>
              </a:prstGeom>
              <a:solidFill>
                <a:srgbClr val="0070C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63" name="Google Shape;9192;p127">
                <a:extLst>
                  <a:ext uri="{FF2B5EF4-FFF2-40B4-BE49-F238E27FC236}">
                    <a16:creationId xmlns:a16="http://schemas.microsoft.com/office/drawing/2014/main" id="{DE900B7B-AD5D-415E-8079-A8C81B384E0E}"/>
                  </a:ext>
                </a:extLst>
              </p:cNvPr>
              <p:cNvSpPr/>
              <p:nvPr/>
            </p:nvSpPr>
            <p:spPr>
              <a:xfrm>
                <a:off x="6676149" y="3928314"/>
                <a:ext cx="124458" cy="1017757"/>
              </a:xfrm>
              <a:prstGeom prst="cube">
                <a:avLst>
                  <a:gd name="adj" fmla="val 44964"/>
                </a:avLst>
              </a:prstGeom>
              <a:solidFill>
                <a:srgbClr val="0070C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64" name="Google Shape;8421;p116">
                <a:extLst>
                  <a:ext uri="{FF2B5EF4-FFF2-40B4-BE49-F238E27FC236}">
                    <a16:creationId xmlns:a16="http://schemas.microsoft.com/office/drawing/2014/main" id="{64C36511-E61E-40F4-9A1B-DE9A735972E7}"/>
                  </a:ext>
                </a:extLst>
              </p:cNvPr>
              <p:cNvSpPr/>
              <p:nvPr/>
            </p:nvSpPr>
            <p:spPr>
              <a:xfrm>
                <a:off x="6562483" y="4402392"/>
                <a:ext cx="99300" cy="69600"/>
              </a:xfrm>
              <a:prstGeom prst="chevron">
                <a:avLst>
                  <a:gd name="adj" fmla="val 50000"/>
                </a:avLst>
              </a:prstGeom>
              <a:solidFill>
                <a:srgbClr val="0070C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9EE42C72-A6C3-491A-A397-561317218F9B}"/>
                </a:ext>
              </a:extLst>
            </p:cNvPr>
            <p:cNvGrpSpPr/>
            <p:nvPr/>
          </p:nvGrpSpPr>
          <p:grpSpPr>
            <a:xfrm>
              <a:off x="4774890" y="5048629"/>
              <a:ext cx="1245449" cy="678275"/>
              <a:chOff x="3300352" y="4050533"/>
              <a:chExt cx="1245449" cy="678275"/>
            </a:xfrm>
          </p:grpSpPr>
          <p:sp>
            <p:nvSpPr>
              <p:cNvPr id="166" name="Google Shape;9192;p127">
                <a:extLst>
                  <a:ext uri="{FF2B5EF4-FFF2-40B4-BE49-F238E27FC236}">
                    <a16:creationId xmlns:a16="http://schemas.microsoft.com/office/drawing/2014/main" id="{75B29112-204B-4F49-B5DA-C3C92E9C50AC}"/>
                  </a:ext>
                </a:extLst>
              </p:cNvPr>
              <p:cNvSpPr/>
              <p:nvPr/>
            </p:nvSpPr>
            <p:spPr>
              <a:xfrm>
                <a:off x="3441344" y="4328844"/>
                <a:ext cx="963464" cy="294783"/>
              </a:xfrm>
              <a:prstGeom prst="cube">
                <a:avLst>
                  <a:gd name="adj" fmla="val 30867"/>
                </a:avLst>
              </a:prstGeom>
              <a:solidFill>
                <a:srgbClr val="FF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7" name="Google Shape;9515;p131">
                <a:extLst>
                  <a:ext uri="{FF2B5EF4-FFF2-40B4-BE49-F238E27FC236}">
                    <a16:creationId xmlns:a16="http://schemas.microsoft.com/office/drawing/2014/main" id="{E6958AA3-3E11-4DB7-8A1D-36069E63B9EC}"/>
                  </a:ext>
                </a:extLst>
              </p:cNvPr>
              <p:cNvSpPr/>
              <p:nvPr/>
            </p:nvSpPr>
            <p:spPr>
              <a:xfrm>
                <a:off x="3348989" y="4075975"/>
                <a:ext cx="1148175" cy="652833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lgDash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73D8A4A3-615D-4826-BD6F-C6273BEF1452}"/>
                  </a:ext>
                </a:extLst>
              </p:cNvPr>
              <p:cNvSpPr txBox="1"/>
              <p:nvPr/>
            </p:nvSpPr>
            <p:spPr>
              <a:xfrm>
                <a:off x="3300352" y="4050533"/>
                <a:ext cx="124544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/>
                  <a:t>MRC Block</a:t>
                </a:r>
              </a:p>
            </p:txBody>
          </p:sp>
        </p:grp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66957033-3906-4C79-AA09-9AF1C96103C7}"/>
                </a:ext>
              </a:extLst>
            </p:cNvPr>
            <p:cNvGrpSpPr/>
            <p:nvPr/>
          </p:nvGrpSpPr>
          <p:grpSpPr>
            <a:xfrm>
              <a:off x="6206055" y="5048629"/>
              <a:ext cx="1245449" cy="678275"/>
              <a:chOff x="4735763" y="4011489"/>
              <a:chExt cx="1245449" cy="678275"/>
            </a:xfrm>
          </p:grpSpPr>
          <p:sp>
            <p:nvSpPr>
              <p:cNvPr id="170" name="Google Shape;9192;p127">
                <a:extLst>
                  <a:ext uri="{FF2B5EF4-FFF2-40B4-BE49-F238E27FC236}">
                    <a16:creationId xmlns:a16="http://schemas.microsoft.com/office/drawing/2014/main" id="{D2D5C61C-E3AD-4D9E-BD58-1605D2E4B058}"/>
                  </a:ext>
                </a:extLst>
              </p:cNvPr>
              <p:cNvSpPr/>
              <p:nvPr/>
            </p:nvSpPr>
            <p:spPr>
              <a:xfrm>
                <a:off x="4876756" y="4289800"/>
                <a:ext cx="963464" cy="294783"/>
              </a:xfrm>
              <a:prstGeom prst="cube">
                <a:avLst>
                  <a:gd name="adj" fmla="val 30867"/>
                </a:avLst>
              </a:prstGeom>
              <a:solidFill>
                <a:srgbClr val="FF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1" name="Google Shape;9515;p131">
                <a:extLst>
                  <a:ext uri="{FF2B5EF4-FFF2-40B4-BE49-F238E27FC236}">
                    <a16:creationId xmlns:a16="http://schemas.microsoft.com/office/drawing/2014/main" id="{5A400F1F-1267-4F72-9F24-C0AED4A60961}"/>
                  </a:ext>
                </a:extLst>
              </p:cNvPr>
              <p:cNvSpPr/>
              <p:nvPr/>
            </p:nvSpPr>
            <p:spPr>
              <a:xfrm>
                <a:off x="4784401" y="4036931"/>
                <a:ext cx="1148175" cy="652833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lgDash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783FF63B-12C8-4780-8085-612C55DD6B96}"/>
                  </a:ext>
                </a:extLst>
              </p:cNvPr>
              <p:cNvSpPr txBox="1"/>
              <p:nvPr/>
            </p:nvSpPr>
            <p:spPr>
              <a:xfrm>
                <a:off x="4735763" y="4011489"/>
                <a:ext cx="124544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 err="1"/>
                  <a:t>RMP</a:t>
                </a:r>
                <a:r>
                  <a:rPr lang="en-US" altLang="zh-CN" sz="1600" b="1" dirty="0"/>
                  <a:t> Block</a:t>
                </a:r>
              </a:p>
            </p:txBody>
          </p:sp>
        </p:grpSp>
        <p:cxnSp>
          <p:nvCxnSpPr>
            <p:cNvPr id="173" name="Google Shape;8480;p116">
              <a:extLst>
                <a:ext uri="{FF2B5EF4-FFF2-40B4-BE49-F238E27FC236}">
                  <a16:creationId xmlns:a16="http://schemas.microsoft.com/office/drawing/2014/main" id="{5270C11E-E7FF-48F6-98D7-2D257C13914A}"/>
                </a:ext>
              </a:extLst>
            </p:cNvPr>
            <p:cNvCxnSpPr>
              <a:cxnSpLocks/>
            </p:cNvCxnSpPr>
            <p:nvPr/>
          </p:nvCxnSpPr>
          <p:spPr>
            <a:xfrm>
              <a:off x="6010266" y="5387771"/>
              <a:ext cx="205867" cy="0"/>
            </a:xfrm>
            <a:prstGeom prst="straightConnector1">
              <a:avLst/>
            </a:prstGeom>
            <a:noFill/>
            <a:ln w="19050" cap="flat" cmpd="sng">
              <a:solidFill>
                <a:srgbClr val="DE541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4" name="Google Shape;9192;p127">
              <a:extLst>
                <a:ext uri="{FF2B5EF4-FFF2-40B4-BE49-F238E27FC236}">
                  <a16:creationId xmlns:a16="http://schemas.microsoft.com/office/drawing/2014/main" id="{B3469290-C028-4C2F-A41E-5759FBFEA296}"/>
                </a:ext>
              </a:extLst>
            </p:cNvPr>
            <p:cNvSpPr/>
            <p:nvPr/>
          </p:nvSpPr>
          <p:spPr>
            <a:xfrm>
              <a:off x="4454487" y="4878896"/>
              <a:ext cx="124461" cy="1017754"/>
            </a:xfrm>
            <a:prstGeom prst="cube">
              <a:avLst>
                <a:gd name="adj" fmla="val 44964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75" name="Google Shape;9192;p127">
              <a:extLst>
                <a:ext uri="{FF2B5EF4-FFF2-40B4-BE49-F238E27FC236}">
                  <a16:creationId xmlns:a16="http://schemas.microsoft.com/office/drawing/2014/main" id="{B945E6A8-47A1-4B12-9994-B5352753905F}"/>
                </a:ext>
              </a:extLst>
            </p:cNvPr>
            <p:cNvSpPr/>
            <p:nvPr/>
          </p:nvSpPr>
          <p:spPr>
            <a:xfrm>
              <a:off x="7651587" y="4878896"/>
              <a:ext cx="124461" cy="1017754"/>
            </a:xfrm>
            <a:prstGeom prst="cube">
              <a:avLst>
                <a:gd name="adj" fmla="val 44964"/>
              </a:avLst>
            </a:prstGeom>
            <a:solidFill>
              <a:srgbClr val="0070C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cxnSp>
          <p:nvCxnSpPr>
            <p:cNvPr id="176" name="Google Shape;8480;p116">
              <a:extLst>
                <a:ext uri="{FF2B5EF4-FFF2-40B4-BE49-F238E27FC236}">
                  <a16:creationId xmlns:a16="http://schemas.microsoft.com/office/drawing/2014/main" id="{9E4DC8D6-3043-4B24-A541-EE00197B017E}"/>
                </a:ext>
              </a:extLst>
            </p:cNvPr>
            <p:cNvCxnSpPr>
              <a:cxnSpLocks/>
            </p:cNvCxnSpPr>
            <p:nvPr/>
          </p:nvCxnSpPr>
          <p:spPr>
            <a:xfrm>
              <a:off x="7431273" y="5387771"/>
              <a:ext cx="205867" cy="0"/>
            </a:xfrm>
            <a:prstGeom prst="straightConnector1">
              <a:avLst/>
            </a:prstGeom>
            <a:noFill/>
            <a:ln w="19050" cap="flat" cmpd="sng">
              <a:solidFill>
                <a:srgbClr val="DE541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7" name="Google Shape;8480;p116">
              <a:extLst>
                <a:ext uri="{FF2B5EF4-FFF2-40B4-BE49-F238E27FC236}">
                  <a16:creationId xmlns:a16="http://schemas.microsoft.com/office/drawing/2014/main" id="{CB340572-5F6C-480D-9EE1-BC250A20E2FD}"/>
                </a:ext>
              </a:extLst>
            </p:cNvPr>
            <p:cNvCxnSpPr>
              <a:cxnSpLocks/>
            </p:cNvCxnSpPr>
            <p:nvPr/>
          </p:nvCxnSpPr>
          <p:spPr>
            <a:xfrm>
              <a:off x="4597389" y="5387771"/>
              <a:ext cx="205867" cy="0"/>
            </a:xfrm>
            <a:prstGeom prst="straightConnector1">
              <a:avLst/>
            </a:prstGeom>
            <a:noFill/>
            <a:ln w="19050" cap="flat" cmpd="sng">
              <a:solidFill>
                <a:srgbClr val="DE541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100E6821-5A0D-4251-BAF4-B7F33A02BE03}"/>
                </a:ext>
              </a:extLst>
            </p:cNvPr>
            <p:cNvGrpSpPr/>
            <p:nvPr/>
          </p:nvGrpSpPr>
          <p:grpSpPr>
            <a:xfrm>
              <a:off x="8094334" y="2545778"/>
              <a:ext cx="949339" cy="1017754"/>
              <a:chOff x="6613920" y="2778387"/>
              <a:chExt cx="949339" cy="1017757"/>
            </a:xfrm>
          </p:grpSpPr>
          <p:sp>
            <p:nvSpPr>
              <p:cNvPr id="179" name="Google Shape;9192;p127">
                <a:extLst>
                  <a:ext uri="{FF2B5EF4-FFF2-40B4-BE49-F238E27FC236}">
                    <a16:creationId xmlns:a16="http://schemas.microsoft.com/office/drawing/2014/main" id="{99490662-E220-462F-9A45-06BCDC72FC9F}"/>
                  </a:ext>
                </a:extLst>
              </p:cNvPr>
              <p:cNvSpPr/>
              <p:nvPr/>
            </p:nvSpPr>
            <p:spPr>
              <a:xfrm>
                <a:off x="6930367" y="2778387"/>
                <a:ext cx="124458" cy="1017757"/>
              </a:xfrm>
              <a:prstGeom prst="cube">
                <a:avLst>
                  <a:gd name="adj" fmla="val 44964"/>
                </a:avLst>
              </a:prstGeom>
              <a:solidFill>
                <a:srgbClr val="0070C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80" name="Google Shape;8421;p116">
                <a:extLst>
                  <a:ext uri="{FF2B5EF4-FFF2-40B4-BE49-F238E27FC236}">
                    <a16:creationId xmlns:a16="http://schemas.microsoft.com/office/drawing/2014/main" id="{B006AD3E-3379-4103-B499-3E1CEBD04A2D}"/>
                  </a:ext>
                </a:extLst>
              </p:cNvPr>
              <p:cNvSpPr/>
              <p:nvPr/>
            </p:nvSpPr>
            <p:spPr>
              <a:xfrm>
                <a:off x="6815837" y="3252465"/>
                <a:ext cx="99300" cy="69600"/>
              </a:xfrm>
              <a:prstGeom prst="chevron">
                <a:avLst>
                  <a:gd name="adj" fmla="val 50000"/>
                </a:avLst>
              </a:prstGeom>
              <a:solidFill>
                <a:srgbClr val="0070C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81" name="Google Shape;9192;p127">
                <a:extLst>
                  <a:ext uri="{FF2B5EF4-FFF2-40B4-BE49-F238E27FC236}">
                    <a16:creationId xmlns:a16="http://schemas.microsoft.com/office/drawing/2014/main" id="{CF866A86-43CE-45F7-9B6C-8799C01C3057}"/>
                  </a:ext>
                </a:extLst>
              </p:cNvPr>
              <p:cNvSpPr/>
              <p:nvPr/>
            </p:nvSpPr>
            <p:spPr>
              <a:xfrm>
                <a:off x="7184585" y="2778387"/>
                <a:ext cx="124458" cy="1017757"/>
              </a:xfrm>
              <a:prstGeom prst="cube">
                <a:avLst>
                  <a:gd name="adj" fmla="val 44964"/>
                </a:avLst>
              </a:prstGeom>
              <a:solidFill>
                <a:srgbClr val="0070C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82" name="Google Shape;8421;p116">
                <a:extLst>
                  <a:ext uri="{FF2B5EF4-FFF2-40B4-BE49-F238E27FC236}">
                    <a16:creationId xmlns:a16="http://schemas.microsoft.com/office/drawing/2014/main" id="{048CA4D4-76B1-4C6E-A405-693B7BBD7F58}"/>
                  </a:ext>
                </a:extLst>
              </p:cNvPr>
              <p:cNvSpPr/>
              <p:nvPr/>
            </p:nvSpPr>
            <p:spPr>
              <a:xfrm>
                <a:off x="7070055" y="3252465"/>
                <a:ext cx="99300" cy="69600"/>
              </a:xfrm>
              <a:prstGeom prst="chevron">
                <a:avLst>
                  <a:gd name="adj" fmla="val 50000"/>
                </a:avLst>
              </a:prstGeom>
              <a:solidFill>
                <a:srgbClr val="0070C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83" name="Google Shape;9192;p127">
                <a:extLst>
                  <a:ext uri="{FF2B5EF4-FFF2-40B4-BE49-F238E27FC236}">
                    <a16:creationId xmlns:a16="http://schemas.microsoft.com/office/drawing/2014/main" id="{039ED8F2-0F25-4B7B-B241-1FFFD5FB081B}"/>
                  </a:ext>
                </a:extLst>
              </p:cNvPr>
              <p:cNvSpPr/>
              <p:nvPr/>
            </p:nvSpPr>
            <p:spPr>
              <a:xfrm>
                <a:off x="7438801" y="2778387"/>
                <a:ext cx="124458" cy="1017757"/>
              </a:xfrm>
              <a:prstGeom prst="cube">
                <a:avLst>
                  <a:gd name="adj" fmla="val 44964"/>
                </a:avLst>
              </a:prstGeom>
              <a:solidFill>
                <a:srgbClr val="0070C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84" name="Google Shape;8421;p116">
                <a:extLst>
                  <a:ext uri="{FF2B5EF4-FFF2-40B4-BE49-F238E27FC236}">
                    <a16:creationId xmlns:a16="http://schemas.microsoft.com/office/drawing/2014/main" id="{C22F0B08-130E-4987-8E82-43732224055F}"/>
                  </a:ext>
                </a:extLst>
              </p:cNvPr>
              <p:cNvSpPr/>
              <p:nvPr/>
            </p:nvSpPr>
            <p:spPr>
              <a:xfrm>
                <a:off x="7324273" y="3252465"/>
                <a:ext cx="99300" cy="69600"/>
              </a:xfrm>
              <a:prstGeom prst="chevron">
                <a:avLst>
                  <a:gd name="adj" fmla="val 50000"/>
                </a:avLst>
              </a:prstGeom>
              <a:solidFill>
                <a:srgbClr val="0070C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85" name="Google Shape;9192;p127">
                <a:extLst>
                  <a:ext uri="{FF2B5EF4-FFF2-40B4-BE49-F238E27FC236}">
                    <a16:creationId xmlns:a16="http://schemas.microsoft.com/office/drawing/2014/main" id="{7C444B82-F057-4A4E-9455-737FDFC41BD5}"/>
                  </a:ext>
                </a:extLst>
              </p:cNvPr>
              <p:cNvSpPr/>
              <p:nvPr/>
            </p:nvSpPr>
            <p:spPr>
              <a:xfrm>
                <a:off x="6613920" y="2778387"/>
                <a:ext cx="124458" cy="1017757"/>
              </a:xfrm>
              <a:prstGeom prst="cube">
                <a:avLst>
                  <a:gd name="adj" fmla="val 44964"/>
                </a:avLst>
              </a:prstGeom>
              <a:solidFill>
                <a:srgbClr val="FF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186" name="Google Shape;9192;p127">
                <a:extLst>
                  <a:ext uri="{FF2B5EF4-FFF2-40B4-BE49-F238E27FC236}">
                    <a16:creationId xmlns:a16="http://schemas.microsoft.com/office/drawing/2014/main" id="{12B77540-9EC8-4221-BA56-50C12D413F83}"/>
                  </a:ext>
                </a:extLst>
              </p:cNvPr>
              <p:cNvSpPr/>
              <p:nvPr/>
            </p:nvSpPr>
            <p:spPr>
              <a:xfrm>
                <a:off x="6676149" y="2778387"/>
                <a:ext cx="124458" cy="1017757"/>
              </a:xfrm>
              <a:prstGeom prst="cube">
                <a:avLst>
                  <a:gd name="adj" fmla="val 44964"/>
                </a:avLst>
              </a:prstGeom>
              <a:solidFill>
                <a:srgbClr val="0070C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</p:grpSp>
        <p:sp>
          <p:nvSpPr>
            <p:cNvPr id="187" name="Google Shape;9192;p127">
              <a:extLst>
                <a:ext uri="{FF2B5EF4-FFF2-40B4-BE49-F238E27FC236}">
                  <a16:creationId xmlns:a16="http://schemas.microsoft.com/office/drawing/2014/main" id="{F3FA5B72-DC95-4152-A90A-603041C97265}"/>
                </a:ext>
              </a:extLst>
            </p:cNvPr>
            <p:cNvSpPr/>
            <p:nvPr/>
          </p:nvSpPr>
          <p:spPr>
            <a:xfrm>
              <a:off x="9171699" y="1381997"/>
              <a:ext cx="124461" cy="1017754"/>
            </a:xfrm>
            <a:prstGeom prst="cube">
              <a:avLst>
                <a:gd name="adj" fmla="val 44964"/>
              </a:avLst>
            </a:prstGeom>
            <a:solidFill>
              <a:srgbClr val="0070C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8" name="Google Shape;8421;p116">
              <a:extLst>
                <a:ext uri="{FF2B5EF4-FFF2-40B4-BE49-F238E27FC236}">
                  <a16:creationId xmlns:a16="http://schemas.microsoft.com/office/drawing/2014/main" id="{7ADFEF73-5517-4D71-8448-84A39B60F18D}"/>
                </a:ext>
              </a:extLst>
            </p:cNvPr>
            <p:cNvSpPr/>
            <p:nvPr/>
          </p:nvSpPr>
          <p:spPr>
            <a:xfrm>
              <a:off x="9058035" y="1856074"/>
              <a:ext cx="99300" cy="69601"/>
            </a:xfrm>
            <a:prstGeom prst="chevron">
              <a:avLst>
                <a:gd name="adj" fmla="val 50000"/>
              </a:avLst>
            </a:prstGeom>
            <a:solidFill>
              <a:srgbClr val="0070C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9" name="Google Shape;9192;p127">
              <a:extLst>
                <a:ext uri="{FF2B5EF4-FFF2-40B4-BE49-F238E27FC236}">
                  <a16:creationId xmlns:a16="http://schemas.microsoft.com/office/drawing/2014/main" id="{79BCFA77-D5E8-4DC1-B7D8-82DA692F1776}"/>
                </a:ext>
              </a:extLst>
            </p:cNvPr>
            <p:cNvSpPr/>
            <p:nvPr/>
          </p:nvSpPr>
          <p:spPr>
            <a:xfrm>
              <a:off x="9424188" y="1381997"/>
              <a:ext cx="124461" cy="1017754"/>
            </a:xfrm>
            <a:prstGeom prst="cube">
              <a:avLst>
                <a:gd name="adj" fmla="val 44964"/>
              </a:avLst>
            </a:prstGeom>
            <a:solidFill>
              <a:srgbClr val="0070C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0" name="Google Shape;8421;p116">
              <a:extLst>
                <a:ext uri="{FF2B5EF4-FFF2-40B4-BE49-F238E27FC236}">
                  <a16:creationId xmlns:a16="http://schemas.microsoft.com/office/drawing/2014/main" id="{6C7CB61B-95F4-4B0F-839F-DA4A76D5E6FC}"/>
                </a:ext>
              </a:extLst>
            </p:cNvPr>
            <p:cNvSpPr/>
            <p:nvPr/>
          </p:nvSpPr>
          <p:spPr>
            <a:xfrm>
              <a:off x="9310520" y="1856074"/>
              <a:ext cx="99300" cy="69601"/>
            </a:xfrm>
            <a:prstGeom prst="chevron">
              <a:avLst>
                <a:gd name="adj" fmla="val 50000"/>
              </a:avLst>
            </a:prstGeom>
            <a:solidFill>
              <a:srgbClr val="0070C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1" name="Google Shape;9192;p127">
              <a:extLst>
                <a:ext uri="{FF2B5EF4-FFF2-40B4-BE49-F238E27FC236}">
                  <a16:creationId xmlns:a16="http://schemas.microsoft.com/office/drawing/2014/main" id="{1D10D5FF-EE30-457F-8528-8AE90AAF9F90}"/>
                </a:ext>
              </a:extLst>
            </p:cNvPr>
            <p:cNvSpPr/>
            <p:nvPr/>
          </p:nvSpPr>
          <p:spPr>
            <a:xfrm>
              <a:off x="8856981" y="1381997"/>
              <a:ext cx="124461" cy="1017754"/>
            </a:xfrm>
            <a:prstGeom prst="cube">
              <a:avLst>
                <a:gd name="adj" fmla="val 44964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92" name="Google Shape;9192;p127">
              <a:extLst>
                <a:ext uri="{FF2B5EF4-FFF2-40B4-BE49-F238E27FC236}">
                  <a16:creationId xmlns:a16="http://schemas.microsoft.com/office/drawing/2014/main" id="{B293EC91-AE78-495C-A807-0DE6544CAE73}"/>
                </a:ext>
              </a:extLst>
            </p:cNvPr>
            <p:cNvSpPr/>
            <p:nvPr/>
          </p:nvSpPr>
          <p:spPr>
            <a:xfrm>
              <a:off x="8919214" y="1381997"/>
              <a:ext cx="124461" cy="1017754"/>
            </a:xfrm>
            <a:prstGeom prst="cube">
              <a:avLst>
                <a:gd name="adj" fmla="val 44964"/>
              </a:avLst>
            </a:prstGeom>
            <a:solidFill>
              <a:srgbClr val="0070C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E47AC367-EB2E-47ED-AEAE-5E2BE696677B}"/>
                </a:ext>
              </a:extLst>
            </p:cNvPr>
            <p:cNvGrpSpPr/>
            <p:nvPr/>
          </p:nvGrpSpPr>
          <p:grpSpPr>
            <a:xfrm>
              <a:off x="9361961" y="232067"/>
              <a:ext cx="452161" cy="1017758"/>
              <a:chOff x="7881546" y="464676"/>
              <a:chExt cx="452162" cy="1017758"/>
            </a:xfrm>
          </p:grpSpPr>
          <p:sp>
            <p:nvSpPr>
              <p:cNvPr id="194" name="Google Shape;9192;p127">
                <a:extLst>
                  <a:ext uri="{FF2B5EF4-FFF2-40B4-BE49-F238E27FC236}">
                    <a16:creationId xmlns:a16="http://schemas.microsoft.com/office/drawing/2014/main" id="{FBD1E3C1-0365-49DC-8B43-947742248359}"/>
                  </a:ext>
                </a:extLst>
              </p:cNvPr>
              <p:cNvSpPr/>
              <p:nvPr/>
            </p:nvSpPr>
            <p:spPr>
              <a:xfrm>
                <a:off x="8209250" y="464677"/>
                <a:ext cx="124458" cy="1017757"/>
              </a:xfrm>
              <a:prstGeom prst="cube">
                <a:avLst>
                  <a:gd name="adj" fmla="val 44964"/>
                </a:avLst>
              </a:prstGeom>
              <a:solidFill>
                <a:srgbClr val="0070C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95" name="Google Shape;8421;p116">
                <a:extLst>
                  <a:ext uri="{FF2B5EF4-FFF2-40B4-BE49-F238E27FC236}">
                    <a16:creationId xmlns:a16="http://schemas.microsoft.com/office/drawing/2014/main" id="{F84F7AC2-4C9E-4A23-80ED-1858D8E280D7}"/>
                  </a:ext>
                </a:extLst>
              </p:cNvPr>
              <p:cNvSpPr/>
              <p:nvPr/>
            </p:nvSpPr>
            <p:spPr>
              <a:xfrm>
                <a:off x="8098181" y="938755"/>
                <a:ext cx="99300" cy="69600"/>
              </a:xfrm>
              <a:prstGeom prst="chevron">
                <a:avLst>
                  <a:gd name="adj" fmla="val 50000"/>
                </a:avLst>
              </a:prstGeom>
              <a:solidFill>
                <a:srgbClr val="0070C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grpSp>
            <p:nvGrpSpPr>
              <p:cNvPr id="196" name="组合 195">
                <a:extLst>
                  <a:ext uri="{FF2B5EF4-FFF2-40B4-BE49-F238E27FC236}">
                    <a16:creationId xmlns:a16="http://schemas.microsoft.com/office/drawing/2014/main" id="{7340685C-A480-4B77-B794-8D49D73B0AAB}"/>
                  </a:ext>
                </a:extLst>
              </p:cNvPr>
              <p:cNvGrpSpPr/>
              <p:nvPr/>
            </p:nvGrpSpPr>
            <p:grpSpPr>
              <a:xfrm>
                <a:off x="7881546" y="464676"/>
                <a:ext cx="186687" cy="1017758"/>
                <a:chOff x="7881546" y="464676"/>
                <a:chExt cx="186687" cy="1017758"/>
              </a:xfrm>
            </p:grpSpPr>
            <p:sp>
              <p:nvSpPr>
                <p:cNvPr id="197" name="Google Shape;9192;p127">
                  <a:extLst>
                    <a:ext uri="{FF2B5EF4-FFF2-40B4-BE49-F238E27FC236}">
                      <a16:creationId xmlns:a16="http://schemas.microsoft.com/office/drawing/2014/main" id="{D4A9473F-A39C-4FB4-8E48-294535CC1B4E}"/>
                    </a:ext>
                  </a:extLst>
                </p:cNvPr>
                <p:cNvSpPr/>
                <p:nvPr/>
              </p:nvSpPr>
              <p:spPr>
                <a:xfrm>
                  <a:off x="7881546" y="464677"/>
                  <a:ext cx="124458" cy="1017757"/>
                </a:xfrm>
                <a:prstGeom prst="cube">
                  <a:avLst>
                    <a:gd name="adj" fmla="val 44964"/>
                  </a:avLst>
                </a:prstGeom>
                <a:solidFill>
                  <a:srgbClr val="FFFF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  <p:sp>
              <p:nvSpPr>
                <p:cNvPr id="198" name="Google Shape;9192;p127">
                  <a:extLst>
                    <a:ext uri="{FF2B5EF4-FFF2-40B4-BE49-F238E27FC236}">
                      <a16:creationId xmlns:a16="http://schemas.microsoft.com/office/drawing/2014/main" id="{F9D54A64-3927-43B0-B648-DE46BA9590B3}"/>
                    </a:ext>
                  </a:extLst>
                </p:cNvPr>
                <p:cNvSpPr/>
                <p:nvPr/>
              </p:nvSpPr>
              <p:spPr>
                <a:xfrm>
                  <a:off x="7943775" y="464676"/>
                  <a:ext cx="124458" cy="1017757"/>
                </a:xfrm>
                <a:prstGeom prst="cube">
                  <a:avLst>
                    <a:gd name="adj" fmla="val 44964"/>
                  </a:avLst>
                </a:prstGeom>
                <a:solidFill>
                  <a:srgbClr val="0070C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</p:grpSp>
        </p:grpSp>
        <p:sp>
          <p:nvSpPr>
            <p:cNvPr id="199" name="Google Shape;8422;p116">
              <a:extLst>
                <a:ext uri="{FF2B5EF4-FFF2-40B4-BE49-F238E27FC236}">
                  <a16:creationId xmlns:a16="http://schemas.microsoft.com/office/drawing/2014/main" id="{E1A61C73-7DD9-4321-9802-0E3BA903BB36}"/>
                </a:ext>
              </a:extLst>
            </p:cNvPr>
            <p:cNvSpPr/>
            <p:nvPr/>
          </p:nvSpPr>
          <p:spPr>
            <a:xfrm rot="5400000">
              <a:off x="2710339" y="1281111"/>
              <a:ext cx="99300" cy="69601"/>
            </a:xfrm>
            <a:prstGeom prst="chevron">
              <a:avLst>
                <a:gd name="adj" fmla="val 50000"/>
              </a:avLst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Google Shape;8422;p116">
              <a:extLst>
                <a:ext uri="{FF2B5EF4-FFF2-40B4-BE49-F238E27FC236}">
                  <a16:creationId xmlns:a16="http://schemas.microsoft.com/office/drawing/2014/main" id="{38D65667-5B7D-4C8A-9655-A2CDDE893487}"/>
                </a:ext>
              </a:extLst>
            </p:cNvPr>
            <p:cNvSpPr/>
            <p:nvPr/>
          </p:nvSpPr>
          <p:spPr>
            <a:xfrm rot="5400000">
              <a:off x="3215313" y="2437966"/>
              <a:ext cx="99300" cy="69601"/>
            </a:xfrm>
            <a:prstGeom prst="chevron">
              <a:avLst>
                <a:gd name="adj" fmla="val 50000"/>
              </a:avLst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Google Shape;8422;p116">
              <a:extLst>
                <a:ext uri="{FF2B5EF4-FFF2-40B4-BE49-F238E27FC236}">
                  <a16:creationId xmlns:a16="http://schemas.microsoft.com/office/drawing/2014/main" id="{9D6E6810-3232-4478-8B36-06EB7808EF24}"/>
                </a:ext>
              </a:extLst>
            </p:cNvPr>
            <p:cNvSpPr/>
            <p:nvPr/>
          </p:nvSpPr>
          <p:spPr>
            <a:xfrm rot="5400000">
              <a:off x="3971929" y="3594820"/>
              <a:ext cx="99300" cy="69601"/>
            </a:xfrm>
            <a:prstGeom prst="chevron">
              <a:avLst>
                <a:gd name="adj" fmla="val 50000"/>
              </a:avLst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Google Shape;8422;p116">
              <a:extLst>
                <a:ext uri="{FF2B5EF4-FFF2-40B4-BE49-F238E27FC236}">
                  <a16:creationId xmlns:a16="http://schemas.microsoft.com/office/drawing/2014/main" id="{0CA7D03B-4FF1-4CF4-B5CA-6208E94553E9}"/>
                </a:ext>
              </a:extLst>
            </p:cNvPr>
            <p:cNvSpPr/>
            <p:nvPr/>
          </p:nvSpPr>
          <p:spPr>
            <a:xfrm rot="5400000">
              <a:off x="4476903" y="4761377"/>
              <a:ext cx="99300" cy="69601"/>
            </a:xfrm>
            <a:prstGeom prst="chevron">
              <a:avLst>
                <a:gd name="adj" fmla="val 50000"/>
              </a:avLst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Google Shape;8468;p116">
              <a:extLst>
                <a:ext uri="{FF2B5EF4-FFF2-40B4-BE49-F238E27FC236}">
                  <a16:creationId xmlns:a16="http://schemas.microsoft.com/office/drawing/2014/main" id="{AE925192-B118-45DA-95EE-1EC3762CFDD8}"/>
                </a:ext>
              </a:extLst>
            </p:cNvPr>
            <p:cNvSpPr/>
            <p:nvPr/>
          </p:nvSpPr>
          <p:spPr>
            <a:xfrm rot="5400000" flipH="1">
              <a:off x="7664165" y="4761377"/>
              <a:ext cx="99300" cy="69601"/>
            </a:xfrm>
            <a:prstGeom prst="chevron">
              <a:avLst>
                <a:gd name="adj" fmla="val 50000"/>
              </a:avLst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Google Shape;8468;p116">
              <a:extLst>
                <a:ext uri="{FF2B5EF4-FFF2-40B4-BE49-F238E27FC236}">
                  <a16:creationId xmlns:a16="http://schemas.microsoft.com/office/drawing/2014/main" id="{85B5E18D-4FBE-43F9-93E8-B7CD1426D514}"/>
                </a:ext>
              </a:extLst>
            </p:cNvPr>
            <p:cNvSpPr/>
            <p:nvPr/>
          </p:nvSpPr>
          <p:spPr>
            <a:xfrm rot="5400000" flipH="1">
              <a:off x="8169140" y="3594820"/>
              <a:ext cx="99300" cy="69601"/>
            </a:xfrm>
            <a:prstGeom prst="chevron">
              <a:avLst>
                <a:gd name="adj" fmla="val 50000"/>
              </a:avLst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Google Shape;8468;p116">
              <a:extLst>
                <a:ext uri="{FF2B5EF4-FFF2-40B4-BE49-F238E27FC236}">
                  <a16:creationId xmlns:a16="http://schemas.microsoft.com/office/drawing/2014/main" id="{C88FC011-FFA1-4F1F-8A66-3087F4A0C392}"/>
                </a:ext>
              </a:extLst>
            </p:cNvPr>
            <p:cNvSpPr/>
            <p:nvPr/>
          </p:nvSpPr>
          <p:spPr>
            <a:xfrm rot="5400000" flipH="1">
              <a:off x="8931792" y="2437966"/>
              <a:ext cx="99300" cy="69601"/>
            </a:xfrm>
            <a:prstGeom prst="chevron">
              <a:avLst>
                <a:gd name="adj" fmla="val 50000"/>
              </a:avLst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Google Shape;8468;p116">
              <a:extLst>
                <a:ext uri="{FF2B5EF4-FFF2-40B4-BE49-F238E27FC236}">
                  <a16:creationId xmlns:a16="http://schemas.microsoft.com/office/drawing/2014/main" id="{2D460E47-7686-4E9E-9EFF-9EB4D7B2D911}"/>
                </a:ext>
              </a:extLst>
            </p:cNvPr>
            <p:cNvSpPr/>
            <p:nvPr/>
          </p:nvSpPr>
          <p:spPr>
            <a:xfrm rot="5400000" flipH="1">
              <a:off x="9436764" y="1281111"/>
              <a:ext cx="99300" cy="69601"/>
            </a:xfrm>
            <a:prstGeom prst="chevron">
              <a:avLst>
                <a:gd name="adj" fmla="val 50000"/>
              </a:avLst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Google Shape;9532;p132">
              <a:extLst>
                <a:ext uri="{FF2B5EF4-FFF2-40B4-BE49-F238E27FC236}">
                  <a16:creationId xmlns:a16="http://schemas.microsoft.com/office/drawing/2014/main" id="{8846F2E7-0A4D-4A1E-A065-3CCE88C826C7}"/>
                </a:ext>
              </a:extLst>
            </p:cNvPr>
            <p:cNvSpPr/>
            <p:nvPr/>
          </p:nvSpPr>
          <p:spPr>
            <a:xfrm>
              <a:off x="5447621" y="601390"/>
              <a:ext cx="1288938" cy="242994"/>
            </a:xfrm>
            <a:prstGeom prst="roundRect">
              <a:avLst>
                <a:gd name="adj" fmla="val 16667"/>
              </a:avLst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401" dirty="0">
                  <a:latin typeface="Times New Roman"/>
                  <a:ea typeface="Times New Roman"/>
                  <a:cs typeface="Times New Roman"/>
                  <a:sym typeface="Times New Roman"/>
                </a:rPr>
                <a:t>SAR A</a:t>
              </a:r>
              <a:r>
                <a:rPr lang="en-US" altLang="zh-CN" sz="1401" dirty="0">
                  <a:latin typeface="Times New Roman"/>
                  <a:ea typeface="Times New Roman"/>
                  <a:cs typeface="Times New Roman"/>
                  <a:sym typeface="Times New Roman"/>
                </a:rPr>
                <a:t>ttention</a:t>
              </a:r>
              <a:endParaRPr sz="140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8" name="Google Shape;8480;p116">
              <a:extLst>
                <a:ext uri="{FF2B5EF4-FFF2-40B4-BE49-F238E27FC236}">
                  <a16:creationId xmlns:a16="http://schemas.microsoft.com/office/drawing/2014/main" id="{965DAA01-1DA4-4F1C-9B3C-B14B6FA13588}"/>
                </a:ext>
              </a:extLst>
            </p:cNvPr>
            <p:cNvCxnSpPr>
              <a:cxnSpLocks/>
              <a:stCxn id="136" idx="5"/>
              <a:endCxn id="207" idx="1"/>
            </p:cNvCxnSpPr>
            <p:nvPr/>
          </p:nvCxnSpPr>
          <p:spPr>
            <a:xfrm>
              <a:off x="2822220" y="712967"/>
              <a:ext cx="2625398" cy="9920"/>
            </a:xfrm>
            <a:prstGeom prst="straightConnector1">
              <a:avLst/>
            </a:prstGeom>
            <a:noFill/>
            <a:ln w="19050" cap="flat" cmpd="sng">
              <a:solidFill>
                <a:srgbClr val="44546A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  <p:sp>
          <p:nvSpPr>
            <p:cNvPr id="209" name="Google Shape;9532;p132">
              <a:extLst>
                <a:ext uri="{FF2B5EF4-FFF2-40B4-BE49-F238E27FC236}">
                  <a16:creationId xmlns:a16="http://schemas.microsoft.com/office/drawing/2014/main" id="{C915E566-7A8B-4834-A9A9-D5A4C483CCA8}"/>
                </a:ext>
              </a:extLst>
            </p:cNvPr>
            <p:cNvSpPr/>
            <p:nvPr/>
          </p:nvSpPr>
          <p:spPr>
            <a:xfrm>
              <a:off x="5444606" y="1748594"/>
              <a:ext cx="1288938" cy="242994"/>
            </a:xfrm>
            <a:prstGeom prst="roundRect">
              <a:avLst>
                <a:gd name="adj" fmla="val 16667"/>
              </a:avLst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401" dirty="0">
                  <a:latin typeface="Times New Roman"/>
                  <a:ea typeface="Times New Roman"/>
                  <a:cs typeface="Times New Roman"/>
                  <a:sym typeface="Times New Roman"/>
                </a:rPr>
                <a:t>SAR A</a:t>
              </a:r>
              <a:r>
                <a:rPr lang="en-US" altLang="zh-CN" sz="1401" dirty="0">
                  <a:latin typeface="Times New Roman"/>
                  <a:ea typeface="Times New Roman"/>
                  <a:cs typeface="Times New Roman"/>
                  <a:sym typeface="Times New Roman"/>
                </a:rPr>
                <a:t>ttention</a:t>
              </a:r>
              <a:endParaRPr sz="140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0" name="Google Shape;8869;p123">
              <a:extLst>
                <a:ext uri="{FF2B5EF4-FFF2-40B4-BE49-F238E27FC236}">
                  <a16:creationId xmlns:a16="http://schemas.microsoft.com/office/drawing/2014/main" id="{9662FE02-0962-4C7A-B21C-9651C40FB52F}"/>
                </a:ext>
              </a:extLst>
            </p:cNvPr>
            <p:cNvCxnSpPr>
              <a:cxnSpLocks/>
              <a:stCxn id="189" idx="1"/>
              <a:endCxn id="207" idx="2"/>
            </p:cNvCxnSpPr>
            <p:nvPr/>
          </p:nvCxnSpPr>
          <p:spPr>
            <a:xfrm rot="16200000" flipV="1">
              <a:off x="7478476" y="-542006"/>
              <a:ext cx="593572" cy="3366347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1" name="Google Shape;8869;p123">
              <a:extLst>
                <a:ext uri="{FF2B5EF4-FFF2-40B4-BE49-F238E27FC236}">
                  <a16:creationId xmlns:a16="http://schemas.microsoft.com/office/drawing/2014/main" id="{70D5AAF6-FB65-48A3-BBFE-CFB1A5C88BAF}"/>
                </a:ext>
              </a:extLst>
            </p:cNvPr>
            <p:cNvCxnSpPr>
              <a:cxnSpLocks/>
              <a:stCxn id="183" idx="1"/>
              <a:endCxn id="209" idx="2"/>
            </p:cNvCxnSpPr>
            <p:nvPr/>
          </p:nvCxnSpPr>
          <p:spPr>
            <a:xfrm rot="16200000" flipV="1">
              <a:off x="7216189" y="864471"/>
              <a:ext cx="610150" cy="2864388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2" name="Google Shape;8480;p116">
              <a:extLst>
                <a:ext uri="{FF2B5EF4-FFF2-40B4-BE49-F238E27FC236}">
                  <a16:creationId xmlns:a16="http://schemas.microsoft.com/office/drawing/2014/main" id="{73BF203C-4E5C-474D-A721-309680EB238F}"/>
                </a:ext>
              </a:extLst>
            </p:cNvPr>
            <p:cNvCxnSpPr>
              <a:cxnSpLocks/>
              <a:stCxn id="142" idx="5"/>
              <a:endCxn id="209" idx="1"/>
            </p:cNvCxnSpPr>
            <p:nvPr/>
          </p:nvCxnSpPr>
          <p:spPr>
            <a:xfrm>
              <a:off x="3327196" y="1862895"/>
              <a:ext cx="2117409" cy="7199"/>
            </a:xfrm>
            <a:prstGeom prst="straightConnector1">
              <a:avLst/>
            </a:prstGeom>
            <a:noFill/>
            <a:ln w="19050" cap="flat" cmpd="sng">
              <a:solidFill>
                <a:srgbClr val="44546A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  <p:cxnSp>
          <p:nvCxnSpPr>
            <p:cNvPr id="213" name="Google Shape;8480;p116">
              <a:extLst>
                <a:ext uri="{FF2B5EF4-FFF2-40B4-BE49-F238E27FC236}">
                  <a16:creationId xmlns:a16="http://schemas.microsoft.com/office/drawing/2014/main" id="{627B1FB0-C105-447E-89F6-AC37245EFC70}"/>
                </a:ext>
              </a:extLst>
            </p:cNvPr>
            <p:cNvCxnSpPr>
              <a:cxnSpLocks/>
              <a:stCxn id="207" idx="3"/>
            </p:cNvCxnSpPr>
            <p:nvPr/>
          </p:nvCxnSpPr>
          <p:spPr>
            <a:xfrm>
              <a:off x="6736559" y="722887"/>
              <a:ext cx="2623612" cy="0"/>
            </a:xfrm>
            <a:prstGeom prst="straightConnector1">
              <a:avLst/>
            </a:prstGeom>
            <a:noFill/>
            <a:ln w="19050" cap="flat" cmpd="sng">
              <a:solidFill>
                <a:srgbClr val="44546A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4" name="Google Shape;8480;p116">
              <a:extLst>
                <a:ext uri="{FF2B5EF4-FFF2-40B4-BE49-F238E27FC236}">
                  <a16:creationId xmlns:a16="http://schemas.microsoft.com/office/drawing/2014/main" id="{FB2B9947-E0F7-467E-9EA7-FC8CBE006AD3}"/>
                </a:ext>
              </a:extLst>
            </p:cNvPr>
            <p:cNvCxnSpPr>
              <a:cxnSpLocks/>
              <a:stCxn id="209" idx="3"/>
            </p:cNvCxnSpPr>
            <p:nvPr/>
          </p:nvCxnSpPr>
          <p:spPr>
            <a:xfrm>
              <a:off x="6733540" y="1870091"/>
              <a:ext cx="2123443" cy="0"/>
            </a:xfrm>
            <a:prstGeom prst="straightConnector1">
              <a:avLst/>
            </a:prstGeom>
            <a:noFill/>
            <a:ln w="19050" cap="flat" cmpd="sng">
              <a:solidFill>
                <a:srgbClr val="44546A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5" name="Google Shape;9532;p132">
              <a:extLst>
                <a:ext uri="{FF2B5EF4-FFF2-40B4-BE49-F238E27FC236}">
                  <a16:creationId xmlns:a16="http://schemas.microsoft.com/office/drawing/2014/main" id="{39C77CDA-88B1-49F1-A13A-9754E5786BA3}"/>
                </a:ext>
              </a:extLst>
            </p:cNvPr>
            <p:cNvSpPr/>
            <p:nvPr/>
          </p:nvSpPr>
          <p:spPr>
            <a:xfrm>
              <a:off x="5447621" y="2929122"/>
              <a:ext cx="1288938" cy="242994"/>
            </a:xfrm>
            <a:prstGeom prst="roundRect">
              <a:avLst>
                <a:gd name="adj" fmla="val 16667"/>
              </a:avLst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401" dirty="0">
                  <a:latin typeface="Times New Roman"/>
                  <a:ea typeface="Times New Roman"/>
                  <a:cs typeface="Times New Roman"/>
                  <a:sym typeface="Times New Roman"/>
                </a:rPr>
                <a:t>SAR A</a:t>
              </a:r>
              <a:r>
                <a:rPr lang="en-US" altLang="zh-CN" sz="1401" dirty="0">
                  <a:latin typeface="Times New Roman"/>
                  <a:ea typeface="Times New Roman"/>
                  <a:cs typeface="Times New Roman"/>
                  <a:sym typeface="Times New Roman"/>
                </a:rPr>
                <a:t>ttention</a:t>
              </a:r>
              <a:endParaRPr sz="140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6" name="Google Shape;8869;p123">
              <a:extLst>
                <a:ext uri="{FF2B5EF4-FFF2-40B4-BE49-F238E27FC236}">
                  <a16:creationId xmlns:a16="http://schemas.microsoft.com/office/drawing/2014/main" id="{DE1D64FC-19E4-48AE-9FF1-55EAC5B03372}"/>
                </a:ext>
              </a:extLst>
            </p:cNvPr>
            <p:cNvCxnSpPr>
              <a:cxnSpLocks/>
              <a:stCxn id="163" idx="1"/>
              <a:endCxn id="215" idx="2"/>
            </p:cNvCxnSpPr>
            <p:nvPr/>
          </p:nvCxnSpPr>
          <p:spPr>
            <a:xfrm rot="16200000" flipV="1">
              <a:off x="6851674" y="2412534"/>
              <a:ext cx="579549" cy="2098721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7" name="Google Shape;8480;p116">
              <a:extLst>
                <a:ext uri="{FF2B5EF4-FFF2-40B4-BE49-F238E27FC236}">
                  <a16:creationId xmlns:a16="http://schemas.microsoft.com/office/drawing/2014/main" id="{DEB87350-6DBB-42CF-9B54-58E5DA5363C2}"/>
                </a:ext>
              </a:extLst>
            </p:cNvPr>
            <p:cNvCxnSpPr>
              <a:cxnSpLocks/>
              <a:stCxn id="150" idx="5"/>
              <a:endCxn id="215" idx="1"/>
            </p:cNvCxnSpPr>
            <p:nvPr/>
          </p:nvCxnSpPr>
          <p:spPr>
            <a:xfrm>
              <a:off x="4089849" y="3026675"/>
              <a:ext cx="1357772" cy="23944"/>
            </a:xfrm>
            <a:prstGeom prst="straightConnector1">
              <a:avLst/>
            </a:prstGeom>
            <a:noFill/>
            <a:ln w="19050" cap="flat" cmpd="sng">
              <a:solidFill>
                <a:srgbClr val="44546A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  <p:cxnSp>
          <p:nvCxnSpPr>
            <p:cNvPr id="218" name="Google Shape;8480;p116">
              <a:extLst>
                <a:ext uri="{FF2B5EF4-FFF2-40B4-BE49-F238E27FC236}">
                  <a16:creationId xmlns:a16="http://schemas.microsoft.com/office/drawing/2014/main" id="{15731CB1-C362-4894-A555-E3870E2E68BB}"/>
                </a:ext>
              </a:extLst>
            </p:cNvPr>
            <p:cNvCxnSpPr>
              <a:cxnSpLocks/>
              <a:stCxn id="215" idx="3"/>
            </p:cNvCxnSpPr>
            <p:nvPr/>
          </p:nvCxnSpPr>
          <p:spPr>
            <a:xfrm>
              <a:off x="6736556" y="3050619"/>
              <a:ext cx="1350694" cy="0"/>
            </a:xfrm>
            <a:prstGeom prst="straightConnector1">
              <a:avLst/>
            </a:prstGeom>
            <a:noFill/>
            <a:ln w="19050" cap="flat" cmpd="sng">
              <a:solidFill>
                <a:srgbClr val="44546A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9" name="Google Shape;9532;p132">
              <a:extLst>
                <a:ext uri="{FF2B5EF4-FFF2-40B4-BE49-F238E27FC236}">
                  <a16:creationId xmlns:a16="http://schemas.microsoft.com/office/drawing/2014/main" id="{1FC1BE16-6716-4D9A-BCD6-E479DBFD2C04}"/>
                </a:ext>
              </a:extLst>
            </p:cNvPr>
            <p:cNvSpPr/>
            <p:nvPr/>
          </p:nvSpPr>
          <p:spPr>
            <a:xfrm>
              <a:off x="5444606" y="4057310"/>
              <a:ext cx="1288938" cy="242994"/>
            </a:xfrm>
            <a:prstGeom prst="roundRect">
              <a:avLst>
                <a:gd name="adj" fmla="val 16667"/>
              </a:avLst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401" dirty="0">
                  <a:latin typeface="Times New Roman"/>
                  <a:ea typeface="Times New Roman"/>
                  <a:cs typeface="Times New Roman"/>
                  <a:sym typeface="Times New Roman"/>
                </a:rPr>
                <a:t>SAR A</a:t>
              </a:r>
              <a:r>
                <a:rPr lang="en-US" altLang="zh-CN" sz="1401" dirty="0">
                  <a:latin typeface="Times New Roman"/>
                  <a:ea typeface="Times New Roman"/>
                  <a:cs typeface="Times New Roman"/>
                  <a:sym typeface="Times New Roman"/>
                </a:rPr>
                <a:t>ttention</a:t>
              </a:r>
              <a:endParaRPr sz="140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0" name="Google Shape;8869;p123">
              <a:extLst>
                <a:ext uri="{FF2B5EF4-FFF2-40B4-BE49-F238E27FC236}">
                  <a16:creationId xmlns:a16="http://schemas.microsoft.com/office/drawing/2014/main" id="{222CCA45-D42C-486D-A0BD-BB282069F99B}"/>
                </a:ext>
              </a:extLst>
            </p:cNvPr>
            <p:cNvCxnSpPr>
              <a:cxnSpLocks/>
              <a:stCxn id="175" idx="1"/>
              <a:endCxn id="219" idx="2"/>
            </p:cNvCxnSpPr>
            <p:nvPr/>
          </p:nvCxnSpPr>
          <p:spPr>
            <a:xfrm rot="16200000" flipV="1">
              <a:off x="6570175" y="3819195"/>
              <a:ext cx="634552" cy="1596764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1" name="Google Shape;8480;p116">
              <a:extLst>
                <a:ext uri="{FF2B5EF4-FFF2-40B4-BE49-F238E27FC236}">
                  <a16:creationId xmlns:a16="http://schemas.microsoft.com/office/drawing/2014/main" id="{0B189C80-3E50-4C04-8778-2CFDCE978385}"/>
                </a:ext>
              </a:extLst>
            </p:cNvPr>
            <p:cNvCxnSpPr>
              <a:cxnSpLocks/>
              <a:stCxn id="156" idx="5"/>
              <a:endCxn id="219" idx="1"/>
            </p:cNvCxnSpPr>
            <p:nvPr/>
          </p:nvCxnSpPr>
          <p:spPr>
            <a:xfrm>
              <a:off x="4588787" y="4176601"/>
              <a:ext cx="855819" cy="2205"/>
            </a:xfrm>
            <a:prstGeom prst="straightConnector1">
              <a:avLst/>
            </a:prstGeom>
            <a:noFill/>
            <a:ln w="19050" cap="flat" cmpd="sng">
              <a:solidFill>
                <a:srgbClr val="44546A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  <p:cxnSp>
          <p:nvCxnSpPr>
            <p:cNvPr id="222" name="Google Shape;8480;p116">
              <a:extLst>
                <a:ext uri="{FF2B5EF4-FFF2-40B4-BE49-F238E27FC236}">
                  <a16:creationId xmlns:a16="http://schemas.microsoft.com/office/drawing/2014/main" id="{1A7FEEAA-1890-4E78-8193-611DEA0D25BA}"/>
                </a:ext>
              </a:extLst>
            </p:cNvPr>
            <p:cNvCxnSpPr>
              <a:cxnSpLocks/>
              <a:stCxn id="219" idx="3"/>
            </p:cNvCxnSpPr>
            <p:nvPr/>
          </p:nvCxnSpPr>
          <p:spPr>
            <a:xfrm flipV="1">
              <a:off x="6733544" y="4178579"/>
              <a:ext cx="855819" cy="226"/>
            </a:xfrm>
            <a:prstGeom prst="straightConnector1">
              <a:avLst/>
            </a:prstGeom>
            <a:noFill/>
            <a:ln w="19050" cap="flat" cmpd="sng">
              <a:solidFill>
                <a:srgbClr val="44546A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3" name="Google Shape;9581;p134">
              <a:extLst>
                <a:ext uri="{FF2B5EF4-FFF2-40B4-BE49-F238E27FC236}">
                  <a16:creationId xmlns:a16="http://schemas.microsoft.com/office/drawing/2014/main" id="{F65C3A5C-EF74-4E67-BA92-48644DF25945}"/>
                </a:ext>
              </a:extLst>
            </p:cNvPr>
            <p:cNvSpPr/>
            <p:nvPr/>
          </p:nvSpPr>
          <p:spPr>
            <a:xfrm rot="16200213">
              <a:off x="-412050" y="1414060"/>
              <a:ext cx="6314929" cy="3819319"/>
            </a:xfrm>
            <a:prstGeom prst="roundRect">
              <a:avLst>
                <a:gd name="adj" fmla="val 4885"/>
              </a:avLst>
            </a:prstGeom>
            <a:noFill/>
            <a:ln w="19050" cap="flat" cmpd="sng">
              <a:solidFill>
                <a:srgbClr val="DE541E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24" name="Google Shape;9581;p134">
              <a:extLst>
                <a:ext uri="{FF2B5EF4-FFF2-40B4-BE49-F238E27FC236}">
                  <a16:creationId xmlns:a16="http://schemas.microsoft.com/office/drawing/2014/main" id="{F3FF6C7E-8C1D-4FA4-9220-1044A18126A0}"/>
                </a:ext>
              </a:extLst>
            </p:cNvPr>
            <p:cNvSpPr/>
            <p:nvPr/>
          </p:nvSpPr>
          <p:spPr>
            <a:xfrm rot="16200213">
              <a:off x="6299436" y="1390362"/>
              <a:ext cx="6304326" cy="3856119"/>
            </a:xfrm>
            <a:prstGeom prst="roundRect">
              <a:avLst>
                <a:gd name="adj" fmla="val 4885"/>
              </a:avLst>
            </a:prstGeom>
            <a:noFill/>
            <a:ln w="19050" cap="flat" cmpd="sng">
              <a:solidFill>
                <a:srgbClr val="0070C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25" name="Google Shape;9581;p134">
              <a:extLst>
                <a:ext uri="{FF2B5EF4-FFF2-40B4-BE49-F238E27FC236}">
                  <a16:creationId xmlns:a16="http://schemas.microsoft.com/office/drawing/2014/main" id="{ECFDC12C-20A2-4007-A99C-C1DF8D30D423}"/>
                </a:ext>
              </a:extLst>
            </p:cNvPr>
            <p:cNvSpPr/>
            <p:nvPr/>
          </p:nvSpPr>
          <p:spPr>
            <a:xfrm rot="16200213">
              <a:off x="2943837" y="1924239"/>
              <a:ext cx="6304326" cy="2807852"/>
            </a:xfrm>
            <a:prstGeom prst="roundRect">
              <a:avLst>
                <a:gd name="adj" fmla="val 4885"/>
              </a:avLst>
            </a:prstGeom>
            <a:noFill/>
            <a:ln w="19050" cap="flat" cmpd="sng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0000"/>
                </a:solidFill>
              </a:endParaRPr>
            </a:p>
          </p:txBody>
        </p:sp>
        <p:pic>
          <p:nvPicPr>
            <p:cNvPr id="226" name="图片 225" descr="盘子上放了料理&#10;&#10;低可信度描述已自动生成">
              <a:extLst>
                <a:ext uri="{FF2B5EF4-FFF2-40B4-BE49-F238E27FC236}">
                  <a16:creationId xmlns:a16="http://schemas.microsoft.com/office/drawing/2014/main" id="{433CE77D-C242-4B46-A7F6-A7CE5CE821A0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531" y="272946"/>
              <a:ext cx="936001" cy="936001"/>
            </a:xfrm>
            <a:prstGeom prst="rect">
              <a:avLst/>
            </a:prstGeom>
          </p:spPr>
        </p:pic>
        <p:pic>
          <p:nvPicPr>
            <p:cNvPr id="227" name="图片 226" descr="卡通人物&#10;&#10;中度可信度描述已自动生成">
              <a:extLst>
                <a:ext uri="{FF2B5EF4-FFF2-40B4-BE49-F238E27FC236}">
                  <a16:creationId xmlns:a16="http://schemas.microsoft.com/office/drawing/2014/main" id="{DD00746F-59FC-4C1F-AC97-DA08C68394E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973" y="272946"/>
              <a:ext cx="936001" cy="936001"/>
            </a:xfrm>
            <a:prstGeom prst="rect">
              <a:avLst/>
            </a:prstGeom>
          </p:spPr>
        </p:pic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709E94C9-924C-4019-ABA9-79669EE97A9B}"/>
                </a:ext>
              </a:extLst>
            </p:cNvPr>
            <p:cNvSpPr txBox="1"/>
            <p:nvPr/>
          </p:nvSpPr>
          <p:spPr>
            <a:xfrm>
              <a:off x="1226413" y="5980903"/>
              <a:ext cx="3038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Pretrained Feature Encoder</a:t>
              </a:r>
              <a:endParaRPr lang="zh-CN" altLang="en-US" b="1" dirty="0"/>
            </a:p>
          </p:txBody>
        </p:sp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D45D69C1-6897-4B37-A240-37F27416B8A3}"/>
                </a:ext>
              </a:extLst>
            </p:cNvPr>
            <p:cNvSpPr txBox="1"/>
            <p:nvPr/>
          </p:nvSpPr>
          <p:spPr>
            <a:xfrm>
              <a:off x="5091563" y="5980903"/>
              <a:ext cx="2008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Context Extractor</a:t>
              </a:r>
              <a:endParaRPr lang="zh-CN" altLang="en-US" b="1" dirty="0"/>
            </a:p>
          </p:txBody>
        </p: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6211B493-B33F-4965-A1F8-7AB9227D1AC0}"/>
                </a:ext>
              </a:extLst>
            </p:cNvPr>
            <p:cNvSpPr txBox="1"/>
            <p:nvPr/>
          </p:nvSpPr>
          <p:spPr>
            <a:xfrm>
              <a:off x="8492852" y="5980903"/>
              <a:ext cx="191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Feature Decoder</a:t>
              </a:r>
              <a:endParaRPr lang="zh-CN" altLang="en-US" b="1" dirty="0"/>
            </a:p>
          </p:txBody>
        </p:sp>
        <p:grpSp>
          <p:nvGrpSpPr>
            <p:cNvPr id="231" name="组合 230">
              <a:extLst>
                <a:ext uri="{FF2B5EF4-FFF2-40B4-BE49-F238E27FC236}">
                  <a16:creationId xmlns:a16="http://schemas.microsoft.com/office/drawing/2014/main" id="{D19F6745-5C32-4198-9AC8-E97D01BD4116}"/>
                </a:ext>
              </a:extLst>
            </p:cNvPr>
            <p:cNvGrpSpPr/>
            <p:nvPr/>
          </p:nvGrpSpPr>
          <p:grpSpPr>
            <a:xfrm>
              <a:off x="1202792" y="4348838"/>
              <a:ext cx="2346248" cy="1513876"/>
              <a:chOff x="820557" y="3857681"/>
              <a:chExt cx="2346246" cy="1513875"/>
            </a:xfrm>
          </p:grpSpPr>
          <p:grpSp>
            <p:nvGrpSpPr>
              <p:cNvPr id="232" name="组合 231">
                <a:extLst>
                  <a:ext uri="{FF2B5EF4-FFF2-40B4-BE49-F238E27FC236}">
                    <a16:creationId xmlns:a16="http://schemas.microsoft.com/office/drawing/2014/main" id="{0FC7E2F0-AD78-4ACE-8432-80631F53B9EA}"/>
                  </a:ext>
                </a:extLst>
              </p:cNvPr>
              <p:cNvGrpSpPr/>
              <p:nvPr/>
            </p:nvGrpSpPr>
            <p:grpSpPr>
              <a:xfrm>
                <a:off x="2623857" y="4663620"/>
                <a:ext cx="177617" cy="175226"/>
                <a:chOff x="2827814" y="4063213"/>
                <a:chExt cx="255933" cy="258234"/>
              </a:xfrm>
            </p:grpSpPr>
            <p:pic>
              <p:nvPicPr>
                <p:cNvPr id="240" name="Google Shape;5758;p65" descr="+" title="MathEquation,#585858">
                  <a:extLst>
                    <a:ext uri="{FF2B5EF4-FFF2-40B4-BE49-F238E27FC236}">
                      <a16:creationId xmlns:a16="http://schemas.microsoft.com/office/drawing/2014/main" id="{271D6F3C-EC97-4537-83F6-C0F49210164E}"/>
                    </a:ext>
                  </a:extLst>
                </p:cNvPr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2863261" y="4091276"/>
                  <a:ext cx="185039" cy="2021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41" name="Google Shape;5759;p65">
                  <a:extLst>
                    <a:ext uri="{FF2B5EF4-FFF2-40B4-BE49-F238E27FC236}">
                      <a16:creationId xmlns:a16="http://schemas.microsoft.com/office/drawing/2014/main" id="{D367BF00-E8DA-4230-B7DC-53E4B864701E}"/>
                    </a:ext>
                  </a:extLst>
                </p:cNvPr>
                <p:cNvSpPr/>
                <p:nvPr/>
              </p:nvSpPr>
              <p:spPr>
                <a:xfrm>
                  <a:off x="2827814" y="4063213"/>
                  <a:ext cx="255933" cy="258234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>
                    <a:solidFill>
                      <a:srgbClr val="666666"/>
                    </a:solidFill>
                  </a:endParaRPr>
                </a:p>
              </p:txBody>
            </p:sp>
          </p:grpSp>
          <p:sp>
            <p:nvSpPr>
              <p:cNvPr id="233" name="Google Shape;8638;p118">
                <a:extLst>
                  <a:ext uri="{FF2B5EF4-FFF2-40B4-BE49-F238E27FC236}">
                    <a16:creationId xmlns:a16="http://schemas.microsoft.com/office/drawing/2014/main" id="{88C9140C-DF4F-4FFA-B353-3BDCB7C94E79}"/>
                  </a:ext>
                </a:extLst>
              </p:cNvPr>
              <p:cNvSpPr/>
              <p:nvPr/>
            </p:nvSpPr>
            <p:spPr>
              <a:xfrm rot="5400000">
                <a:off x="1848603" y="4635977"/>
                <a:ext cx="727370" cy="2305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998" b="1" dirty="0"/>
                  <a:t>3x3 C</a:t>
                </a:r>
                <a:r>
                  <a:rPr lang="en-US" altLang="zh-CN" sz="998" b="1" dirty="0"/>
                  <a:t>onv</a:t>
                </a:r>
                <a:endParaRPr sz="998" b="1" dirty="0"/>
              </a:p>
            </p:txBody>
          </p:sp>
          <p:sp>
            <p:nvSpPr>
              <p:cNvPr id="234" name="Google Shape;8638;p118">
                <a:extLst>
                  <a:ext uri="{FF2B5EF4-FFF2-40B4-BE49-F238E27FC236}">
                    <a16:creationId xmlns:a16="http://schemas.microsoft.com/office/drawing/2014/main" id="{889FAE55-97A7-485C-8E99-6AC3945316AA}"/>
                  </a:ext>
                </a:extLst>
              </p:cNvPr>
              <p:cNvSpPr/>
              <p:nvPr/>
            </p:nvSpPr>
            <p:spPr>
              <a:xfrm rot="5400000">
                <a:off x="1111286" y="4635977"/>
                <a:ext cx="727370" cy="2305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998" b="1" dirty="0"/>
                  <a:t>3x3 C</a:t>
                </a:r>
                <a:r>
                  <a:rPr lang="en-US" altLang="zh-CN" sz="998" b="1" dirty="0"/>
                  <a:t>onv</a:t>
                </a:r>
                <a:endParaRPr sz="998" b="1" dirty="0"/>
              </a:p>
            </p:txBody>
          </p:sp>
          <p:cxnSp>
            <p:nvCxnSpPr>
              <p:cNvPr id="235" name="直接箭头连接符 234">
                <a:extLst>
                  <a:ext uri="{FF2B5EF4-FFF2-40B4-BE49-F238E27FC236}">
                    <a16:creationId xmlns:a16="http://schemas.microsoft.com/office/drawing/2014/main" id="{A1DCFAAB-3331-40F9-B7F4-005DC8A674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12594" y="4751232"/>
                <a:ext cx="167800" cy="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箭头连接符 235">
                <a:extLst>
                  <a:ext uri="{FF2B5EF4-FFF2-40B4-BE49-F238E27FC236}">
                    <a16:creationId xmlns:a16="http://schemas.microsoft.com/office/drawing/2014/main" id="{AE652449-203A-40C4-B839-044418607E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8263" y="4751233"/>
                <a:ext cx="288540" cy="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接箭头连接符 236">
                <a:extLst>
                  <a:ext uri="{FF2B5EF4-FFF2-40B4-BE49-F238E27FC236}">
                    <a16:creationId xmlns:a16="http://schemas.microsoft.com/office/drawing/2014/main" id="{8ECF915B-1195-43F7-86D6-F27B6206C7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018" y="4751233"/>
                <a:ext cx="353222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箭头连接符 237">
                <a:extLst>
                  <a:ext uri="{FF2B5EF4-FFF2-40B4-BE49-F238E27FC236}">
                    <a16:creationId xmlns:a16="http://schemas.microsoft.com/office/drawing/2014/main" id="{88F8D69B-36A0-4457-A542-843173652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557" y="4751232"/>
                <a:ext cx="462367" cy="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弧形 238">
                <a:extLst>
                  <a:ext uri="{FF2B5EF4-FFF2-40B4-BE49-F238E27FC236}">
                    <a16:creationId xmlns:a16="http://schemas.microsoft.com/office/drawing/2014/main" id="{1BEEC568-3EA0-4660-AE1B-DA09B122196F}"/>
                  </a:ext>
                </a:extLst>
              </p:cNvPr>
              <p:cNvSpPr/>
              <p:nvPr/>
            </p:nvSpPr>
            <p:spPr>
              <a:xfrm>
                <a:off x="1051414" y="3857681"/>
                <a:ext cx="1659488" cy="1513875"/>
              </a:xfrm>
              <a:prstGeom prst="arc">
                <a:avLst>
                  <a:gd name="adj1" fmla="val 10724203"/>
                  <a:gd name="adj2" fmla="val 0"/>
                </a:avLst>
              </a:prstGeom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2" name="文本框 241">
              <a:extLst>
                <a:ext uri="{FF2B5EF4-FFF2-40B4-BE49-F238E27FC236}">
                  <a16:creationId xmlns:a16="http://schemas.microsoft.com/office/drawing/2014/main" id="{6E705C89-8D5D-4FD2-B790-746226D00205}"/>
                </a:ext>
              </a:extLst>
            </p:cNvPr>
            <p:cNvSpPr txBox="1"/>
            <p:nvPr/>
          </p:nvSpPr>
          <p:spPr>
            <a:xfrm>
              <a:off x="1656010" y="3928570"/>
              <a:ext cx="1439817" cy="307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1" b="1" dirty="0"/>
                <a:t>Residual Blocks</a:t>
              </a:r>
              <a:endParaRPr lang="zh-CN" altLang="en-US" sz="1401" b="1" dirty="0"/>
            </a:p>
          </p:txBody>
        </p:sp>
        <p:sp>
          <p:nvSpPr>
            <p:cNvPr id="243" name="Google Shape;9539;p132">
              <a:extLst>
                <a:ext uri="{FF2B5EF4-FFF2-40B4-BE49-F238E27FC236}">
                  <a16:creationId xmlns:a16="http://schemas.microsoft.com/office/drawing/2014/main" id="{0FC7625A-8B21-4649-90B2-5EEE1A0C2EA9}"/>
                </a:ext>
              </a:extLst>
            </p:cNvPr>
            <p:cNvSpPr/>
            <p:nvPr/>
          </p:nvSpPr>
          <p:spPr>
            <a:xfrm>
              <a:off x="8550465" y="3766587"/>
              <a:ext cx="2660551" cy="201232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ys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4" name="文本框 243">
              <a:extLst>
                <a:ext uri="{FF2B5EF4-FFF2-40B4-BE49-F238E27FC236}">
                  <a16:creationId xmlns:a16="http://schemas.microsoft.com/office/drawing/2014/main" id="{5ECB9C47-BCC5-4236-83BE-B3AFFC6215D1}"/>
                </a:ext>
              </a:extLst>
            </p:cNvPr>
            <p:cNvSpPr txBox="1"/>
            <p:nvPr/>
          </p:nvSpPr>
          <p:spPr>
            <a:xfrm>
              <a:off x="9160033" y="3923204"/>
              <a:ext cx="1441420" cy="307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1" b="1" dirty="0"/>
                <a:t>Decoder Blocks</a:t>
              </a:r>
              <a:endParaRPr lang="zh-CN" altLang="en-US" sz="1401" b="1" dirty="0"/>
            </a:p>
          </p:txBody>
        </p:sp>
        <p:grpSp>
          <p:nvGrpSpPr>
            <p:cNvPr id="245" name="组合 244">
              <a:extLst>
                <a:ext uri="{FF2B5EF4-FFF2-40B4-BE49-F238E27FC236}">
                  <a16:creationId xmlns:a16="http://schemas.microsoft.com/office/drawing/2014/main" id="{2AC2F616-27A3-4037-BAFC-E1559464EF9A}"/>
                </a:ext>
              </a:extLst>
            </p:cNvPr>
            <p:cNvGrpSpPr/>
            <p:nvPr/>
          </p:nvGrpSpPr>
          <p:grpSpPr>
            <a:xfrm>
              <a:off x="8772342" y="4742090"/>
              <a:ext cx="2216798" cy="727372"/>
              <a:chOff x="8412041" y="4618252"/>
              <a:chExt cx="2216799" cy="727371"/>
            </a:xfrm>
          </p:grpSpPr>
          <p:sp>
            <p:nvSpPr>
              <p:cNvPr id="246" name="Google Shape;8638;p118">
                <a:extLst>
                  <a:ext uri="{FF2B5EF4-FFF2-40B4-BE49-F238E27FC236}">
                    <a16:creationId xmlns:a16="http://schemas.microsoft.com/office/drawing/2014/main" id="{F21F9A01-81F2-482A-9064-6C5660BDDA8D}"/>
                  </a:ext>
                </a:extLst>
              </p:cNvPr>
              <p:cNvSpPr/>
              <p:nvPr/>
            </p:nvSpPr>
            <p:spPr>
              <a:xfrm rot="5400000">
                <a:off x="9156756" y="4827094"/>
                <a:ext cx="727370" cy="30968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998" b="1" dirty="0"/>
                  <a:t>3x3 </a:t>
                </a:r>
              </a:p>
              <a:p>
                <a:pPr algn="ctr"/>
                <a:r>
                  <a:rPr lang="en" sz="998" b="1" dirty="0"/>
                  <a:t>D</a:t>
                </a:r>
                <a:r>
                  <a:rPr lang="en-US" altLang="zh-CN" sz="998" b="1" dirty="0"/>
                  <a:t>e-</a:t>
                </a:r>
                <a:r>
                  <a:rPr lang="en" sz="998" b="1" dirty="0"/>
                  <a:t>C</a:t>
                </a:r>
                <a:r>
                  <a:rPr lang="en-US" altLang="zh-CN" sz="998" b="1" dirty="0"/>
                  <a:t>onv</a:t>
                </a:r>
                <a:endParaRPr sz="998" b="1" dirty="0"/>
              </a:p>
            </p:txBody>
          </p:sp>
          <p:sp>
            <p:nvSpPr>
              <p:cNvPr id="247" name="Google Shape;8638;p118">
                <a:extLst>
                  <a:ext uri="{FF2B5EF4-FFF2-40B4-BE49-F238E27FC236}">
                    <a16:creationId xmlns:a16="http://schemas.microsoft.com/office/drawing/2014/main" id="{BED8700C-1E24-47E8-906F-AF3BBB34F1B1}"/>
                  </a:ext>
                </a:extLst>
              </p:cNvPr>
              <p:cNvSpPr/>
              <p:nvPr/>
            </p:nvSpPr>
            <p:spPr>
              <a:xfrm rot="5400000">
                <a:off x="8493714" y="4866681"/>
                <a:ext cx="727370" cy="2305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998" b="1" dirty="0"/>
                  <a:t>1x1 C</a:t>
                </a:r>
                <a:r>
                  <a:rPr lang="en-US" altLang="zh-CN" sz="998" b="1" dirty="0"/>
                  <a:t>onv</a:t>
                </a:r>
                <a:endParaRPr sz="998" b="1" dirty="0"/>
              </a:p>
            </p:txBody>
          </p:sp>
          <p:cxnSp>
            <p:nvCxnSpPr>
              <p:cNvPr id="248" name="直接箭头连接符 247">
                <a:extLst>
                  <a:ext uri="{FF2B5EF4-FFF2-40B4-BE49-F238E27FC236}">
                    <a16:creationId xmlns:a16="http://schemas.microsoft.com/office/drawing/2014/main" id="{F77F5E95-9B35-4284-9B9B-199A15CD0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35497" y="4981937"/>
                <a:ext cx="267259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Google Shape;8638;p118">
                <a:extLst>
                  <a:ext uri="{FF2B5EF4-FFF2-40B4-BE49-F238E27FC236}">
                    <a16:creationId xmlns:a16="http://schemas.microsoft.com/office/drawing/2014/main" id="{71166AA0-00A8-4FDA-A81A-C7143EED3552}"/>
                  </a:ext>
                </a:extLst>
              </p:cNvPr>
              <p:cNvSpPr/>
              <p:nvPr/>
            </p:nvSpPr>
            <p:spPr>
              <a:xfrm rot="5400000">
                <a:off x="9819799" y="4866681"/>
                <a:ext cx="727370" cy="2305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998" b="1" dirty="0"/>
                  <a:t>1x1 C</a:t>
                </a:r>
                <a:r>
                  <a:rPr lang="en-US" altLang="zh-CN" sz="998" b="1" dirty="0"/>
                  <a:t>onv</a:t>
                </a:r>
                <a:endParaRPr sz="998" b="1" dirty="0"/>
              </a:p>
            </p:txBody>
          </p:sp>
          <p:cxnSp>
            <p:nvCxnSpPr>
              <p:cNvPr id="250" name="直接箭头连接符 249">
                <a:extLst>
                  <a:ext uri="{FF2B5EF4-FFF2-40B4-BE49-F238E27FC236}">
                    <a16:creationId xmlns:a16="http://schemas.microsoft.com/office/drawing/2014/main" id="{C182D10E-F80B-49DA-8624-1BDEB68EF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8126" y="4981937"/>
                <a:ext cx="267259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接箭头连接符 250">
                <a:extLst>
                  <a:ext uri="{FF2B5EF4-FFF2-40B4-BE49-F238E27FC236}">
                    <a16:creationId xmlns:a16="http://schemas.microsoft.com/office/drawing/2014/main" id="{2901AE62-CE1A-43E0-BD50-D3A51E59A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2041" y="4981937"/>
                <a:ext cx="267259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接箭头连接符 251">
                <a:extLst>
                  <a:ext uri="{FF2B5EF4-FFF2-40B4-BE49-F238E27FC236}">
                    <a16:creationId xmlns:a16="http://schemas.microsoft.com/office/drawing/2014/main" id="{49067BCD-9325-48C3-A30E-ADB32BD859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61581" y="4981937"/>
                <a:ext cx="267259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3" name="Google Shape;8503;p116">
              <a:extLst>
                <a:ext uri="{FF2B5EF4-FFF2-40B4-BE49-F238E27FC236}">
                  <a16:creationId xmlns:a16="http://schemas.microsoft.com/office/drawing/2014/main" id="{ACE580B0-CA01-4709-A30E-6065E395104B}"/>
                </a:ext>
              </a:extLst>
            </p:cNvPr>
            <p:cNvSpPr/>
            <p:nvPr/>
          </p:nvSpPr>
          <p:spPr>
            <a:xfrm>
              <a:off x="1094092" y="3026676"/>
              <a:ext cx="108698" cy="110950"/>
            </a:xfrm>
            <a:prstGeom prst="chevron">
              <a:avLst>
                <a:gd name="adj" fmla="val 50000"/>
              </a:avLst>
            </a:prstGeom>
            <a:solidFill>
              <a:srgbClr val="DE541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4" name="Google Shape;8504;p116">
              <a:extLst>
                <a:ext uri="{FF2B5EF4-FFF2-40B4-BE49-F238E27FC236}">
                  <a16:creationId xmlns:a16="http://schemas.microsoft.com/office/drawing/2014/main" id="{B15703F8-AB9C-4068-A8BB-AFC7121C306A}"/>
                </a:ext>
              </a:extLst>
            </p:cNvPr>
            <p:cNvSpPr/>
            <p:nvPr/>
          </p:nvSpPr>
          <p:spPr>
            <a:xfrm rot="5400000">
              <a:off x="1067215" y="3375222"/>
              <a:ext cx="158714" cy="62848"/>
            </a:xfrm>
            <a:prstGeom prst="chevron">
              <a:avLst>
                <a:gd name="adj" fmla="val 50000"/>
              </a:avLst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5" name="Google Shape;8521;p116">
              <a:extLst>
                <a:ext uri="{FF2B5EF4-FFF2-40B4-BE49-F238E27FC236}">
                  <a16:creationId xmlns:a16="http://schemas.microsoft.com/office/drawing/2014/main" id="{976D72C5-2BC8-43E9-861A-B801F476399C}"/>
                </a:ext>
              </a:extLst>
            </p:cNvPr>
            <p:cNvSpPr txBox="1"/>
            <p:nvPr/>
          </p:nvSpPr>
          <p:spPr>
            <a:xfrm>
              <a:off x="1176091" y="2916833"/>
              <a:ext cx="1771513" cy="316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40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r>
                <a:rPr lang="en-US" altLang="zh-CN" sz="140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esidual blocks</a:t>
              </a:r>
              <a:r>
                <a:rPr lang="en" sz="140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3x3</a:t>
              </a:r>
              <a:endParaRPr sz="140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8522;p116">
              <a:extLst>
                <a:ext uri="{FF2B5EF4-FFF2-40B4-BE49-F238E27FC236}">
                  <a16:creationId xmlns:a16="http://schemas.microsoft.com/office/drawing/2014/main" id="{F7FF4577-5960-4B36-BA46-EF7F21FEB6E7}"/>
                </a:ext>
              </a:extLst>
            </p:cNvPr>
            <p:cNvSpPr txBox="1"/>
            <p:nvPr/>
          </p:nvSpPr>
          <p:spPr>
            <a:xfrm>
              <a:off x="1184923" y="3256759"/>
              <a:ext cx="1540494" cy="299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40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Max Pooling 2x2</a:t>
              </a:r>
              <a:endParaRPr sz="140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" name="Google Shape;8503;p116">
              <a:extLst>
                <a:ext uri="{FF2B5EF4-FFF2-40B4-BE49-F238E27FC236}">
                  <a16:creationId xmlns:a16="http://schemas.microsoft.com/office/drawing/2014/main" id="{4CB7CED3-E212-4C09-8CC9-9154C5537D94}"/>
                </a:ext>
              </a:extLst>
            </p:cNvPr>
            <p:cNvSpPr/>
            <p:nvPr/>
          </p:nvSpPr>
          <p:spPr>
            <a:xfrm>
              <a:off x="10912943" y="2970760"/>
              <a:ext cx="108698" cy="110950"/>
            </a:xfrm>
            <a:prstGeom prst="chevron">
              <a:avLst>
                <a:gd name="adj" fmla="val 50000"/>
              </a:avLst>
            </a:prstGeom>
            <a:solidFill>
              <a:srgbClr val="DE541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8" name="Google Shape;8521;p116">
              <a:extLst>
                <a:ext uri="{FF2B5EF4-FFF2-40B4-BE49-F238E27FC236}">
                  <a16:creationId xmlns:a16="http://schemas.microsoft.com/office/drawing/2014/main" id="{E4071455-EA49-4BA6-B4BA-43937CAA2838}"/>
                </a:ext>
              </a:extLst>
            </p:cNvPr>
            <p:cNvSpPr txBox="1"/>
            <p:nvPr/>
          </p:nvSpPr>
          <p:spPr>
            <a:xfrm>
              <a:off x="9172559" y="2866551"/>
              <a:ext cx="1771513" cy="316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US" sz="140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Conv </a:t>
              </a:r>
              <a:r>
                <a:rPr lang="en" sz="140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3x3</a:t>
              </a:r>
              <a:endParaRPr sz="140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9" name="Google Shape;8522;p116">
              <a:extLst>
                <a:ext uri="{FF2B5EF4-FFF2-40B4-BE49-F238E27FC236}">
                  <a16:creationId xmlns:a16="http://schemas.microsoft.com/office/drawing/2014/main" id="{640F4B1A-8755-4A39-B4D1-6ED97BD7714D}"/>
                </a:ext>
              </a:extLst>
            </p:cNvPr>
            <p:cNvSpPr txBox="1"/>
            <p:nvPr/>
          </p:nvSpPr>
          <p:spPr>
            <a:xfrm>
              <a:off x="9402481" y="3199773"/>
              <a:ext cx="1540494" cy="299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1401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De-Conv 3x3</a:t>
              </a:r>
              <a:endParaRPr sz="140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8508;p116">
              <a:extLst>
                <a:ext uri="{FF2B5EF4-FFF2-40B4-BE49-F238E27FC236}">
                  <a16:creationId xmlns:a16="http://schemas.microsoft.com/office/drawing/2014/main" id="{3C1FBF16-4EFB-4CAA-8752-5E93E913458E}"/>
                </a:ext>
              </a:extLst>
            </p:cNvPr>
            <p:cNvSpPr/>
            <p:nvPr/>
          </p:nvSpPr>
          <p:spPr>
            <a:xfrm rot="5400000" flipH="1">
              <a:off x="10893177" y="3325098"/>
              <a:ext cx="150540" cy="57266"/>
            </a:xfrm>
            <a:prstGeom prst="chevron">
              <a:avLst>
                <a:gd name="adj" fmla="val 50000"/>
              </a:avLst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4050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51</Words>
  <Application>Microsoft Office PowerPoint</Application>
  <PresentationFormat>自定义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昊</dc:creator>
  <cp:lastModifiedBy>李 昊</cp:lastModifiedBy>
  <cp:revision>1</cp:revision>
  <dcterms:created xsi:type="dcterms:W3CDTF">2021-05-13T07:51:34Z</dcterms:created>
  <dcterms:modified xsi:type="dcterms:W3CDTF">2021-05-13T07:53:24Z</dcterms:modified>
</cp:coreProperties>
</file>