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317038" cy="4549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1E3C6-57CC-430D-964C-016D207CA53E}" v="7" dt="2021-05-13T07:53:00.279"/>
    <p1510:client id="{0E6E5030-21CF-464B-AF15-1D7F209B90FA}" v="10" dt="2021-05-13T08:05:48.535"/>
    <p1510:client id="{1504808D-6F9C-4964-99FA-BA3928158583}" v="11" dt="2021-05-13T12:03:13.527"/>
    <p1510:client id="{546E4837-358D-443D-BB0A-3FEC4F23CFDF}" v="4" dt="2021-05-13T07:58:59.534"/>
    <p1510:client id="{8565862E-6E79-4C0C-89E1-EF486FCB79E8}" v="13" dt="2021-05-13T08:01:43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0" autoAdjust="0"/>
    <p:restoredTop sz="94660"/>
  </p:normalViewPr>
  <p:slideViewPr>
    <p:cSldViewPr snapToGrid="0">
      <p:cViewPr>
        <p:scale>
          <a:sx n="150" d="100"/>
          <a:sy n="150" d="100"/>
        </p:scale>
        <p:origin x="97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昊" userId="c9a7ac0131d77f6c" providerId="LiveId" clId="{546E4837-358D-443D-BB0A-3FEC4F23CFDF}"/>
    <pc:docChg chg="custSel modSld">
      <pc:chgData name="李 昊" userId="c9a7ac0131d77f6c" providerId="LiveId" clId="{546E4837-358D-443D-BB0A-3FEC4F23CFDF}" dt="2021-05-13T07:59:03.724" v="4" actId="1076"/>
      <pc:docMkLst>
        <pc:docMk/>
      </pc:docMkLst>
      <pc:sldChg chg="addSp delSp modSp mod">
        <pc:chgData name="李 昊" userId="c9a7ac0131d77f6c" providerId="LiveId" clId="{546E4837-358D-443D-BB0A-3FEC4F23CFDF}" dt="2021-05-13T07:59:03.724" v="4" actId="1076"/>
        <pc:sldMkLst>
          <pc:docMk/>
          <pc:sldMk cId="540502932" sldId="256"/>
        </pc:sldMkLst>
        <pc:spChg chg="add del mod">
          <ac:chgData name="李 昊" userId="c9a7ac0131d77f6c" providerId="LiveId" clId="{546E4837-358D-443D-BB0A-3FEC4F23CFDF}" dt="2021-05-13T07:57:53.336" v="2"/>
          <ac:spMkLst>
            <pc:docMk/>
            <pc:sldMk cId="540502932" sldId="256"/>
            <ac:spMk id="131" creationId="{B25AB2CA-109C-43C2-AB6D-0FE05CE9B15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2" creationId="{5DB00525-4E57-469A-B7D1-5B4797EEAFA1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3" creationId="{AE3E475E-347A-4AD0-81AD-209AD5A3FFC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4" creationId="{4BEE8308-7294-43F1-9383-6EE4F71A3FEA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5" creationId="{B788D558-67C3-490A-9B6D-0C9560DD7FF5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6" creationId="{AEB33B50-8D68-441A-B264-A912E8F80250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7" creationId="{D1AD14D8-890B-4AA5-9C7C-926F115A57B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8" creationId="{C14C1734-127C-4DE3-83BF-E84727B4BCBA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9" creationId="{B9A2D254-D70C-4EDA-9EFB-E137206CD40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1" creationId="{B028F66A-366C-4323-ACC0-02C72655799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3" creationId="{2DA06948-3127-44BB-8B2E-5B5146190AD8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4" creationId="{2650672A-48C1-4605-934F-2FCEF4A1595C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5" creationId="{A45DAC5E-46B4-48B1-9D88-189A74B80FDE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6" creationId="{F918F65F-7D93-48BD-8DEE-B51BF1619327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7" creationId="{E97BBDCA-0AEC-4685-B62A-C091EC1A893F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8" creationId="{C79E04E1-8752-48D9-B460-8063CF569DF6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9" creationId="{43FB2017-0B39-4AC8-A99A-53585E3EDCD6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0" creationId="{9426454A-490F-4E47-9E87-2D3F0F1299D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1" creationId="{91B020BF-7EC8-4272-B31C-9CB0A14EFBAE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2" creationId="{394B3785-0935-4195-8ED2-7969F8858DA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3" creationId="{64B2EC21-8F82-405F-88FC-40AC2A999311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4" creationId="{BEF3E2E9-11FE-4533-AAA8-403B94B17628}"/>
          </ac:spMkLst>
        </pc:spChg>
        <pc:spChg chg="add del mod">
          <ac:chgData name="李 昊" userId="c9a7ac0131d77f6c" providerId="LiveId" clId="{546E4837-358D-443D-BB0A-3FEC4F23CFDF}" dt="2021-05-13T07:57:53.336" v="2"/>
          <ac:spMkLst>
            <pc:docMk/>
            <pc:sldMk cId="540502932" sldId="256"/>
            <ac:spMk id="285" creationId="{74F2D06A-B44E-4CFE-961D-E9C5786CEAA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87" creationId="{B5F058B6-389F-42DD-9A03-D4B973C6293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89" creationId="{172BD78F-54DC-45A5-8F30-4386B3A52C6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0" creationId="{9E4E9EAC-5CEC-4E46-80D8-348F19A94C02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1" creationId="{4752D445-F71D-4BD8-AFCB-E4254F2F484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2" creationId="{7D907B0F-224C-498A-AD5D-809E2DF70BB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3" creationId="{24FC2705-0F95-433A-B749-11AE2B8FC729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4" creationId="{300754EC-ED91-4F39-9BB4-D8948E7223F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5" creationId="{73A3DD47-8C00-4F29-87CF-2917D868289E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6" creationId="{727774FA-7EE7-4719-82B0-3775419C851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7" creationId="{F556D73D-6150-4F91-8DFB-74B60333BF4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9" creationId="{A719B07D-3A66-48BB-B228-61761C52A80A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1" creationId="{F72F28DF-9E61-4607-8512-7C6047CBFD3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2" creationId="{6BE6D7F2-2D06-4890-AEE9-63CDAFA1FE57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3" creationId="{EECD3398-8FAB-493B-A5E2-0AC08BB126BC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4" creationId="{35C0E896-4B24-4222-A3BA-0E7B6F4EE4D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5" creationId="{69020B64-DD4F-46B8-B9A4-B8513700440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6" creationId="{1670FA98-5F51-41C2-88C8-270158D0A510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7" creationId="{71F1F47F-263A-4410-8682-3AB9E3B6D1DA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8" creationId="{2D9384A0-829A-4BCB-A2BF-1BCF0CD468E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9" creationId="{98D5A3AC-9EBE-45B0-8A9B-079DB1AC700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0" creationId="{C8D851FC-93A5-4918-B582-BC7CFDF08E3D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1" creationId="{A387AD81-1572-4D46-8FD3-A030CCAAD44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2" creationId="{31A0C75D-294F-4E35-837A-D57AD2D45301}"/>
          </ac:spMkLst>
        </pc:spChg>
        <pc:grpChg chg="add del mod">
          <ac:chgData name="李 昊" userId="c9a7ac0131d77f6c" providerId="LiveId" clId="{546E4837-358D-443D-BB0A-3FEC4F23CFDF}" dt="2021-05-13T07:57:53.336" v="2"/>
          <ac:grpSpMkLst>
            <pc:docMk/>
            <pc:sldMk cId="540502932" sldId="256"/>
            <ac:grpSpMk id="132" creationId="{942180EB-28D4-440C-A19D-9CDF76569E17}"/>
          </ac:grpSpMkLst>
        </pc:grpChg>
        <pc:grpChg chg="del">
          <ac:chgData name="李 昊" userId="c9a7ac0131d77f6c" providerId="LiveId" clId="{546E4837-358D-443D-BB0A-3FEC4F23CFDF}" dt="2021-05-13T07:57:46.261" v="0" actId="478"/>
          <ac:grpSpMkLst>
            <pc:docMk/>
            <pc:sldMk cId="540502932" sldId="256"/>
            <ac:grpSpMk id="261" creationId="{F5EFE885-3549-41B9-A9F6-B51B65024FD8}"/>
          </ac:grpSpMkLst>
        </pc:grpChg>
        <pc:grpChg chg="mod">
          <ac:chgData name="李 昊" userId="c9a7ac0131d77f6c" providerId="LiveId" clId="{546E4837-358D-443D-BB0A-3FEC4F23CFDF}" dt="2021-05-13T07:57:52.492" v="1"/>
          <ac:grpSpMkLst>
            <pc:docMk/>
            <pc:sldMk cId="540502932" sldId="256"/>
            <ac:grpSpMk id="270" creationId="{5A9E6402-22A2-496D-8320-BA32331AA1A9}"/>
          </ac:grpSpMkLst>
        </pc:grpChg>
        <pc:grpChg chg="add mod">
          <ac:chgData name="李 昊" userId="c9a7ac0131d77f6c" providerId="LiveId" clId="{546E4837-358D-443D-BB0A-3FEC4F23CFDF}" dt="2021-05-13T07:59:03.724" v="4" actId="1076"/>
          <ac:grpSpMkLst>
            <pc:docMk/>
            <pc:sldMk cId="540502932" sldId="256"/>
            <ac:grpSpMk id="286" creationId="{A219AFB3-1737-4077-AA71-9B40B711A0B6}"/>
          </ac:grpSpMkLst>
        </pc:grpChg>
        <pc:grpChg chg="mod">
          <ac:chgData name="李 昊" userId="c9a7ac0131d77f6c" providerId="LiveId" clId="{546E4837-358D-443D-BB0A-3FEC4F23CFDF}" dt="2021-05-13T07:58:59.534" v="3"/>
          <ac:grpSpMkLst>
            <pc:docMk/>
            <pc:sldMk cId="540502932" sldId="256"/>
            <ac:grpSpMk id="288" creationId="{C52C7E46-095E-4FD6-9E15-105F9583F7AD}"/>
          </ac:grpSpMkLst>
        </pc:grpChg>
        <pc:grpChg chg="mod">
          <ac:chgData name="李 昊" userId="c9a7ac0131d77f6c" providerId="LiveId" clId="{546E4837-358D-443D-BB0A-3FEC4F23CFDF}" dt="2021-05-13T07:58:59.534" v="3"/>
          <ac:grpSpMkLst>
            <pc:docMk/>
            <pc:sldMk cId="540502932" sldId="256"/>
            <ac:grpSpMk id="298" creationId="{A5482A6B-148A-44DF-A2EE-CC6BC9CE5388}"/>
          </ac:grpSpMkLst>
        </pc:grp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08" creationId="{965DAA01-1DA4-4F1C-9B3C-B14B6FA13588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0" creationId="{9662FE02-0962-4C7A-B21C-9651C40FB52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1" creationId="{70D5AAF6-FB65-48A3-BBFE-CFB1A5C88BA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2" creationId="{73BF203C-4E5C-474D-A721-309680EB238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3" creationId="{627B1FB0-C105-447E-89F6-AC37245EFC70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4" creationId="{FB2B9947-E0F7-467E-9EA7-FC8CBE006AD3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6" creationId="{DE1D64FC-19E4-48AE-9FF1-55EAC5B03372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7" creationId="{DEB87350-6DBB-42CF-9B54-58E5DA5363C2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8" creationId="{15731CB1-C362-4894-A555-E3870E2E68BB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0" creationId="{222CCA45-D42C-486D-A0BD-BB282069F99B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1" creationId="{0B189C80-3E50-4C04-8778-2CFDCE978385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546E4837-358D-443D-BB0A-3FEC4F23CFDF}" dt="2021-05-13T07:57:52.492" v="1"/>
          <ac:cxnSpMkLst>
            <pc:docMk/>
            <pc:sldMk cId="540502932" sldId="256"/>
            <ac:cxnSpMk id="272" creationId="{987E3F31-5361-4CBE-973D-3A40C06E785C}"/>
          </ac:cxnSpMkLst>
        </pc:cxnChg>
        <pc:cxnChg chg="mod">
          <ac:chgData name="李 昊" userId="c9a7ac0131d77f6c" providerId="LiveId" clId="{546E4837-358D-443D-BB0A-3FEC4F23CFDF}" dt="2021-05-13T07:58:59.534" v="3"/>
          <ac:cxnSpMkLst>
            <pc:docMk/>
            <pc:sldMk cId="540502932" sldId="256"/>
            <ac:cxnSpMk id="300" creationId="{621C5CB4-6B70-46D7-8122-2546FFAD5EC7}"/>
          </ac:cxnSpMkLst>
        </pc:cxnChg>
      </pc:sldChg>
    </pc:docChg>
  </pc:docChgLst>
  <pc:docChgLst>
    <pc:chgData name="李 昊" userId="c9a7ac0131d77f6c" providerId="LiveId" clId="{8565862E-6E79-4C0C-89E1-EF486FCB79E8}"/>
    <pc:docChg chg="undo custSel modSld">
      <pc:chgData name="李 昊" userId="c9a7ac0131d77f6c" providerId="LiveId" clId="{8565862E-6E79-4C0C-89E1-EF486FCB79E8}" dt="2021-05-13T08:01:47.688" v="19" actId="1076"/>
      <pc:docMkLst>
        <pc:docMk/>
      </pc:docMkLst>
      <pc:sldChg chg="addSp delSp modSp mod">
        <pc:chgData name="李 昊" userId="c9a7ac0131d77f6c" providerId="LiveId" clId="{8565862E-6E79-4C0C-89E1-EF486FCB79E8}" dt="2021-05-13T08:01:47.688" v="19" actId="1076"/>
        <pc:sldMkLst>
          <pc:docMk/>
          <pc:sldMk cId="540502932" sldId="256"/>
        </pc:sldMkLst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2" creationId="{616D8A17-5A56-4F08-B27F-ED27C8D0AFF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4" creationId="{4475CBA2-DB83-4796-9C84-3FB7C358AADB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6" creationId="{73222443-3972-442C-B83C-DD1B3D6CD03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7" creationId="{511B30E3-AABD-44E6-84C7-2FF22D442B30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8" creationId="{2CF64549-AF3B-4D1A-BA95-2FBC2987FA2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1" creationId="{338F2415-B637-4A65-9EBE-0C47D886F45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2" creationId="{7B0D7FC1-FDF0-4E46-8752-B425716B4CC1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4" creationId="{51A06E17-4DD9-4296-B8D5-CA1A2079140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5" creationId="{7351E578-1C7E-48F9-AA01-07FAE9EF8532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6" creationId="{19E692E2-21E0-4F35-8183-E646FEF4007D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7" creationId="{D3251F1D-C603-41F6-82E6-B57A4B38703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8" creationId="{40AADC70-FE60-4D43-87EE-F269328CFC98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9" creationId="{B338295C-A79D-411B-B0B6-B5F388F724F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0" creationId="{DE8081A8-8800-4B44-9CCB-5B615A71801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2" creationId="{F56F5262-F3FF-4E99-9EC8-219466B8F23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3" creationId="{2AA2FA08-F678-40B2-AC6D-2FC5DF44A93A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5" creationId="{F110FF0F-A983-46A1-8602-B0D4451EE9F0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6" creationId="{A8C1187E-EAF5-4BB1-8939-3B8D1AB8713D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58" creationId="{D8CC2639-E84C-4A85-AC80-5D8FD7CC0FFC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0" creationId="{67DD1CA4-8295-4732-B3AB-A57903147EC9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2" creationId="{9C963929-8507-4DC7-901B-578D484F025A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3" creationId="{AC773F4F-51BC-40DF-878D-0216987840B9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4" creationId="{E85DBCCB-EBE5-4043-965F-2CF5BE630378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7" creationId="{FFC6405C-AA17-44D7-A589-A85D736C0A6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8" creationId="{C4182058-40BC-47EF-B40E-9786BC764CF7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0" creationId="{C71CDCFF-C83B-4D95-AB02-76018193226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1" creationId="{3E43B4C6-E3C3-4E90-8395-53B2B9D1B88E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2" creationId="{2E6EF6FE-92F7-4E85-94A0-EE82C171CA9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3" creationId="{68B39009-DAD0-4550-983E-969CEBA7E394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4" creationId="{95794C12-C58C-45CA-BA0B-83F23561E22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5" creationId="{924E4785-7785-440F-9345-E23D4E6FA62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6" creationId="{4746D03B-DD30-4F90-8087-3B8E93F27531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8" creationId="{57899690-9B74-46FC-B514-09CA04C0E602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9" creationId="{4AAA7B93-0520-460F-9300-96CD1F3CBF1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81" creationId="{041074C8-6ECA-44B7-BE04-3EA59B82DDE2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82" creationId="{C66D8B4D-B628-4332-A1EB-64C60797DF53}"/>
          </ac:spMkLst>
        </pc:spChg>
        <pc:spChg chg="add del">
          <ac:chgData name="李 昊" userId="c9a7ac0131d77f6c" providerId="LiveId" clId="{8565862E-6E79-4C0C-89E1-EF486FCB79E8}" dt="2021-05-13T08:01:38.507" v="17"/>
          <ac:spMkLst>
            <pc:docMk/>
            <pc:sldMk cId="540502932" sldId="256"/>
            <ac:spMk id="84" creationId="{5F15E3A3-385E-4C95-B4F5-A67B1ADDE65C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86" creationId="{E2EA4501-740F-4E60-8A62-9C8B69FC033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88" creationId="{569AFE78-0F06-408A-87A8-C3096C4A8196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0" creationId="{AFD0B0E8-7F5C-4339-A57C-73DF5A410F29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1" creationId="{83075D8E-C417-498C-942F-F08ADFAEE7E5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2" creationId="{30A9BF9D-C03C-4627-934B-5D924C8136F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5" creationId="{1675322B-B3F2-44B8-AE1F-F38533B24601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6" creationId="{B258FD2D-B5FA-4225-BC13-B55CB1A34793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8" creationId="{64E0D406-CC6F-4B64-9790-15F26702BDF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9" creationId="{C163AEE3-C6CA-4210-9C5D-02793AF40073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0" creationId="{46DDDD00-1C48-4883-B8E3-D54905932FCE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1" creationId="{96786C44-4910-42BC-B549-9460FD726A97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2" creationId="{F870AE25-1E38-4A63-BA60-8FE5CFE9BA84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3" creationId="{B1D1F91E-8173-419F-8190-9B1897E31F07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4" creationId="{0314824C-3FA9-497B-9B9F-C94FEBB2EDE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6" creationId="{636127E8-6394-4144-B86A-A617ADB161E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7" creationId="{F4629CD0-E406-44E8-96DC-8BE811DB36C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9" creationId="{97A24225-AE96-47A9-B83B-3DD245DB378A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10" creationId="{CE19520B-C430-4CC3-A396-872FC9563F76}"/>
          </ac:spMkLst>
        </pc:spChg>
        <pc:grpChg chg="add del mod">
          <ac:chgData name="李 昊" userId="c9a7ac0131d77f6c" providerId="LiveId" clId="{8565862E-6E79-4C0C-89E1-EF486FCB79E8}" dt="2021-05-13T08:00:44.835" v="10"/>
          <ac:grpSpMkLst>
            <pc:docMk/>
            <pc:sldMk cId="540502932" sldId="256"/>
            <ac:grpSpMk id="31" creationId="{D99A2C18-340C-425F-989C-681189064F06}"/>
          </ac:grpSpMkLst>
        </pc:grpChg>
        <pc:grpChg chg="mod">
          <ac:chgData name="李 昊" userId="c9a7ac0131d77f6c" providerId="LiveId" clId="{8565862E-6E79-4C0C-89E1-EF486FCB79E8}" dt="2021-05-13T08:00:40.455" v="7"/>
          <ac:grpSpMkLst>
            <pc:docMk/>
            <pc:sldMk cId="540502932" sldId="256"/>
            <ac:grpSpMk id="33" creationId="{EBABDE06-EB64-491C-8FFF-308A04F3CA50}"/>
          </ac:grpSpMkLst>
        </pc:grpChg>
        <pc:grpChg chg="add del mod">
          <ac:chgData name="李 昊" userId="c9a7ac0131d77f6c" providerId="LiveId" clId="{8565862E-6E79-4C0C-89E1-EF486FCB79E8}" dt="2021-05-13T08:01:22.704" v="13" actId="478"/>
          <ac:grpSpMkLst>
            <pc:docMk/>
            <pc:sldMk cId="540502932" sldId="256"/>
            <ac:grpSpMk id="57" creationId="{0FF6CB64-C3D7-4CD5-A22E-BBE049A339BB}"/>
          </ac:grpSpMkLst>
        </pc:grpChg>
        <pc:grpChg chg="mod">
          <ac:chgData name="李 昊" userId="c9a7ac0131d77f6c" providerId="LiveId" clId="{8565862E-6E79-4C0C-89E1-EF486FCB79E8}" dt="2021-05-13T08:01:03.789" v="11"/>
          <ac:grpSpMkLst>
            <pc:docMk/>
            <pc:sldMk cId="540502932" sldId="256"/>
            <ac:grpSpMk id="59" creationId="{461FBF56-BD40-47D0-AD0E-C3EA685A23B3}"/>
          </ac:grpSpMkLst>
        </pc:grpChg>
        <pc:grpChg chg="add mod">
          <ac:chgData name="李 昊" userId="c9a7ac0131d77f6c" providerId="LiveId" clId="{8565862E-6E79-4C0C-89E1-EF486FCB79E8}" dt="2021-05-13T08:01:47.688" v="19" actId="1076"/>
          <ac:grpSpMkLst>
            <pc:docMk/>
            <pc:sldMk cId="540502932" sldId="256"/>
            <ac:grpSpMk id="85" creationId="{037BD49A-4CE0-492D-AB47-910B0F08F8D0}"/>
          </ac:grpSpMkLst>
        </pc:grpChg>
        <pc:grpChg chg="mod">
          <ac:chgData name="李 昊" userId="c9a7ac0131d77f6c" providerId="LiveId" clId="{8565862E-6E79-4C0C-89E1-EF486FCB79E8}" dt="2021-05-13T08:01:43.896" v="18"/>
          <ac:grpSpMkLst>
            <pc:docMk/>
            <pc:sldMk cId="540502932" sldId="256"/>
            <ac:grpSpMk id="87" creationId="{DBFCCE55-02D5-45BC-9DA6-C58B77A8CF91}"/>
          </ac:grpSpMkLst>
        </pc:grpChg>
        <pc:grpChg chg="del">
          <ac:chgData name="李 昊" userId="c9a7ac0131d77f6c" providerId="LiveId" clId="{8565862E-6E79-4C0C-89E1-EF486FCB79E8}" dt="2021-05-13T08:00:05.288" v="0" actId="478"/>
          <ac:grpSpMkLst>
            <pc:docMk/>
            <pc:sldMk cId="540502932" sldId="256"/>
            <ac:grpSpMk id="286" creationId="{A219AFB3-1737-4077-AA71-9B40B711A0B6}"/>
          </ac:grpSpMkLst>
        </pc:grpChg>
        <pc:graphicFrameChg chg="add del mod">
          <ac:chgData name="李 昊" userId="c9a7ac0131d77f6c" providerId="LiveId" clId="{8565862E-6E79-4C0C-89E1-EF486FCB79E8}" dt="2021-05-13T08:00:32.650" v="6"/>
          <ac:graphicFrameMkLst>
            <pc:docMk/>
            <pc:sldMk cId="540502932" sldId="256"/>
            <ac:graphicFrameMk id="2" creationId="{79DBC942-33CE-4984-95B1-8FFCE25BE1F7}"/>
          </ac:graphicFrameMkLst>
        </pc:graphicFrameChg>
        <pc:graphicFrameChg chg="add del mod">
          <ac:chgData name="李 昊" userId="c9a7ac0131d77f6c" providerId="LiveId" clId="{8565862E-6E79-4C0C-89E1-EF486FCB79E8}" dt="2021-05-13T08:00:32.650" v="6"/>
          <ac:graphicFrameMkLst>
            <pc:docMk/>
            <pc:sldMk cId="540502932" sldId="256"/>
            <ac:graphicFrameMk id="3" creationId="{A35B9943-B1FC-4F34-9EDB-D81884BD25D9}"/>
          </ac:graphicFrameMkLst>
        </pc:graphicFrame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35" creationId="{41034792-8265-4B9C-817C-D6AE1ED771DF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39" creationId="{BEDEC62E-CC7E-4EB9-A074-14DD04BB87D9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40" creationId="{DAE11518-4C85-4FDB-AAF2-5159E9006115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43" creationId="{A830D65C-7052-4CC4-A643-F529193916CA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51" creationId="{845B074A-0D34-45C3-B0E9-4420E7112039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54" creationId="{9FC3EEE1-3B39-4559-89DE-FE403F94BA47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1" creationId="{2489BC48-EB04-42E1-BA58-F11521F44604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5" creationId="{CAB48C3E-FC68-4675-ACE1-57B9278D691E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6" creationId="{32E0A685-07DD-4877-B961-B698F9BDA98B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9" creationId="{55FE4731-DE07-489E-A98F-F37DAEBCD68A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77" creationId="{DBACD25F-A7FE-405D-ABBF-C26E97B93689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80" creationId="{05354D6D-21C7-4C2B-A8CD-1FB057DCDFFC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89" creationId="{1C53F35D-2A4F-482C-AEA0-B5A8DFB89882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3" creationId="{DEB67186-1FB8-4593-83A4-9B10BEFF8054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4" creationId="{5BADAC2A-B134-4762-B5DE-4BF87DD1B178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7" creationId="{15F080DB-C9D7-44F8-B20F-8CEE98E03081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105" creationId="{A7799620-823F-4B49-BE8D-1286ABDC967F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108" creationId="{A88758F7-4E2F-4F33-80D2-F30E6858EB33}"/>
          </ac:cxnSpMkLst>
        </pc:cxnChg>
        <pc:cxnChg chg="mod">
          <ac:chgData name="李 昊" userId="c9a7ac0131d77f6c" providerId="LiveId" clId="{8565862E-6E79-4C0C-89E1-EF486FCB79E8}" dt="2021-05-13T08:00:05.288" v="0" actId="478"/>
          <ac:cxnSpMkLst>
            <pc:docMk/>
            <pc:sldMk cId="540502932" sldId="256"/>
            <ac:cxnSpMk id="300" creationId="{621C5CB4-6B70-46D7-8122-2546FFAD5EC7}"/>
          </ac:cxnSpMkLst>
        </pc:cxnChg>
      </pc:sldChg>
    </pc:docChg>
  </pc:docChgLst>
  <pc:docChgLst>
    <pc:chgData name="李 昊" userId="c9a7ac0131d77f6c" providerId="LiveId" clId="{0E6E5030-21CF-464B-AF15-1D7F209B90FA}"/>
    <pc:docChg chg="undo custSel modSld">
      <pc:chgData name="李 昊" userId="c9a7ac0131d77f6c" providerId="LiveId" clId="{0E6E5030-21CF-464B-AF15-1D7F209B90FA}" dt="2021-05-13T08:05:54.455" v="14" actId="1076"/>
      <pc:docMkLst>
        <pc:docMk/>
      </pc:docMkLst>
      <pc:sldChg chg="addSp delSp modSp mod">
        <pc:chgData name="李 昊" userId="c9a7ac0131d77f6c" providerId="LiveId" clId="{0E6E5030-21CF-464B-AF15-1D7F209B90FA}" dt="2021-05-13T08:05:54.455" v="14" actId="1076"/>
        <pc:sldMkLst>
          <pc:docMk/>
          <pc:sldMk cId="540502932" sldId="256"/>
        </pc:sldMkLst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33" creationId="{3049BD2A-8B5E-4A62-853F-1B507938E183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34" creationId="{E19D2B2E-94B8-45CB-8EDB-1D1289202341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2" creationId="{629E539A-EFA0-4CEB-9F8F-2AFDE9FA08F0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4" creationId="{FA1D2DFE-7C6B-4D7F-B376-3B307AAAD9D6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5" creationId="{2BECB9BF-A50A-478B-B533-0AB52D176D82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6" creationId="{184F43FB-B5D6-4B3A-9244-59709F8B62C7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9" creationId="{0712B4C0-0DF6-43F2-B842-FEC4A5BEF590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1" creationId="{D46B1BEE-EC5D-4739-B5E3-40DAACA9B4C2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2" creationId="{21411950-DB98-4D68-9E02-A5DF84EFDA97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4" creationId="{73703EEC-346F-40E8-9741-606F962D3C87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6" creationId="{21639253-00C6-48B5-B3DA-86934B856393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7" creationId="{20835328-E65C-4305-879B-ADCAC1CD6114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9" creationId="{0E779B86-6406-42E3-8C10-C503339ADAAF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60" creationId="{EEBD072E-5B21-43B6-8D09-FC7942E6834A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61" creationId="{C59354CD-25DE-43C2-B848-C7DCD1E6C17C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64" creationId="{22D2D1A5-25F6-4075-8369-AF1E84667B18}"/>
          </ac:spMkLst>
        </pc:spChg>
        <pc:grpChg chg="add mod">
          <ac:chgData name="李 昊" userId="c9a7ac0131d77f6c" providerId="LiveId" clId="{0E6E5030-21CF-464B-AF15-1D7F209B90FA}" dt="2021-05-13T08:05:54.455" v="14" actId="1076"/>
          <ac:grpSpMkLst>
            <pc:docMk/>
            <pc:sldMk cId="540502932" sldId="256"/>
            <ac:grpSpMk id="32" creationId="{DD07F6B1-A090-41C0-B6E1-8FBDCB997702}"/>
          </ac:grpSpMkLst>
        </pc:grpChg>
        <pc:grpChg chg="del">
          <ac:chgData name="李 昊" userId="c9a7ac0131d77f6c" providerId="LiveId" clId="{0E6E5030-21CF-464B-AF15-1D7F209B90FA}" dt="2021-05-13T08:05:06.690" v="0" actId="478"/>
          <ac:grpSpMkLst>
            <pc:docMk/>
            <pc:sldMk cId="540502932" sldId="256"/>
            <ac:grpSpMk id="85" creationId="{037BD49A-4CE0-492D-AB47-910B0F08F8D0}"/>
          </ac:grpSpMkLst>
        </pc:grpChg>
        <pc:graphicFrameChg chg="add del mod">
          <ac:chgData name="李 昊" userId="c9a7ac0131d77f6c" providerId="LiveId" clId="{0E6E5030-21CF-464B-AF15-1D7F209B90FA}" dt="2021-05-13T08:05:41.764" v="12"/>
          <ac:graphicFrameMkLst>
            <pc:docMk/>
            <pc:sldMk cId="540502932" sldId="256"/>
            <ac:graphicFrameMk id="2" creationId="{2FA1483B-1D63-4A99-BD89-291298DBFB19}"/>
          </ac:graphicFrameMkLst>
        </pc:graphicFrameChg>
        <pc:graphicFrameChg chg="add del mod">
          <ac:chgData name="李 昊" userId="c9a7ac0131d77f6c" providerId="LiveId" clId="{0E6E5030-21CF-464B-AF15-1D7F209B90FA}" dt="2021-05-13T08:05:41.764" v="12"/>
          <ac:graphicFrameMkLst>
            <pc:docMk/>
            <pc:sldMk cId="540502932" sldId="256"/>
            <ac:graphicFrameMk id="3" creationId="{3532D1CE-7BB0-4580-BA9C-C66F19CABF14}"/>
          </ac:graphicFrameMkLst>
        </pc:graphicFrameChg>
        <pc:graphicFrameChg chg="add del mod">
          <ac:chgData name="李 昊" userId="c9a7ac0131d77f6c" providerId="LiveId" clId="{0E6E5030-21CF-464B-AF15-1D7F209B90FA}" dt="2021-05-13T08:05:41.738" v="10"/>
          <ac:graphicFrameMkLst>
            <pc:docMk/>
            <pc:sldMk cId="540502932" sldId="256"/>
            <ac:graphicFrameMk id="4" creationId="{77C05422-3630-4CF4-833B-EE04C3D1200A}"/>
          </ac:graphicFrameMkLst>
        </pc:graphicFrameChg>
        <pc:graphicFrameChg chg="add del mod">
          <ac:chgData name="李 昊" userId="c9a7ac0131d77f6c" providerId="LiveId" clId="{0E6E5030-21CF-464B-AF15-1D7F209B90FA}" dt="2021-05-13T08:05:41.738" v="10"/>
          <ac:graphicFrameMkLst>
            <pc:docMk/>
            <pc:sldMk cId="540502932" sldId="256"/>
            <ac:graphicFrameMk id="5" creationId="{98CCF608-26AE-4257-A2C5-9CAB60C9F2CF}"/>
          </ac:graphicFrameMkLst>
        </pc:graphicFrame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5" creationId="{BA62AE50-AA73-4F2A-993C-C96654C85E48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6" creationId="{7AF22BB1-7576-48C3-B991-72A101539876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7" creationId="{CFDA5F85-D00A-4020-96E6-52001410B2CC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8" creationId="{A9476D83-DA53-4E96-9556-54A4E8C4BDCB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9" creationId="{1F36FA79-EE23-4CAA-A354-355260AA6484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0" creationId="{4CE07C71-02C3-47E5-B771-5D8DF13E3E5C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1" creationId="{DEBAB95E-C029-4A23-85F9-D2D0B2E927A2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3" creationId="{2C4E1282-49CE-4582-B0E0-5D63A728C5A9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7" creationId="{F5B5008E-55F4-46F9-8CB5-7BE5925F980C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8" creationId="{11E38C8C-5713-4BE3-A698-E57542F951FA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0" creationId="{B173C4AE-0185-4314-AD7B-DFECC53B3DC9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3" creationId="{88D9D4A6-CB69-48B0-9559-437AB6DE9917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5" creationId="{0A0F52FE-AAD0-4068-95AA-F553B352DE44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8" creationId="{4C046B7D-7B49-42CC-ADAA-937108F0C4EA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62" creationId="{C7B4C0C2-4625-4CBF-A40F-D330D84D3FFA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63" creationId="{BE3E6B3E-9156-408A-BB9A-5E3430190DF0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89" creationId="{1C53F35D-2A4F-482C-AEA0-B5A8DFB89882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93" creationId="{DEB67186-1FB8-4593-83A4-9B10BEFF8054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94" creationId="{5BADAC2A-B134-4762-B5DE-4BF87DD1B178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97" creationId="{15F080DB-C9D7-44F8-B20F-8CEE98E03081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105" creationId="{A7799620-823F-4B49-BE8D-1286ABDC967F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108" creationId="{A88758F7-4E2F-4F33-80D2-F30E6858EB33}"/>
          </ac:cxnSpMkLst>
        </pc:cxnChg>
      </pc:sldChg>
    </pc:docChg>
  </pc:docChgLst>
  <pc:docChgLst>
    <pc:chgData name="李 昊" userId="c9a7ac0131d77f6c" providerId="LiveId" clId="{1504808D-6F9C-4964-99FA-BA3928158583}"/>
    <pc:docChg chg="custSel modSld">
      <pc:chgData name="李 昊" userId="c9a7ac0131d77f6c" providerId="LiveId" clId="{1504808D-6F9C-4964-99FA-BA3928158583}" dt="2021-05-13T12:03:13.527" v="14" actId="122"/>
      <pc:docMkLst>
        <pc:docMk/>
      </pc:docMkLst>
      <pc:sldChg chg="addSp delSp modSp mod">
        <pc:chgData name="李 昊" userId="c9a7ac0131d77f6c" providerId="LiveId" clId="{1504808D-6F9C-4964-99FA-BA3928158583}" dt="2021-05-13T12:03:13.527" v="14" actId="122"/>
        <pc:sldMkLst>
          <pc:docMk/>
          <pc:sldMk cId="540502932" sldId="256"/>
        </pc:sldMkLst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66" creationId="{7C4FE26C-FD89-4992-BE8A-1B065EA4DE03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68" creationId="{BF6DC5A6-BA7A-49BD-996E-A9C040D8EF63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75" creationId="{31C7001D-4328-415C-8DC7-632301123DD8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76" creationId="{AA6ED925-50D3-40AD-8821-197C3A19BFFD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79" creationId="{C41121DF-32A7-4805-8B5D-B8C24D14AC25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80" creationId="{B0371248-58EA-4D4B-9C35-DEA6A301D9F7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81" creationId="{5788211F-83E8-4048-A84A-759F9B33CC02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84" creationId="{6325A41D-1035-40C6-81E1-6B6BBA2B748D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88" creationId="{7F16DB14-19D8-4078-AEA0-C41652DE910A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89" creationId="{35AF596A-E9DF-4AB5-89EC-866DA6B40BAF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90" creationId="{75C1D7F8-1FEE-4015-96ED-370C3E92C455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91" creationId="{110F8E28-FDDB-406A-B537-43F0EEDD6318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92" creationId="{75C8B8C5-DBC3-4EBD-93CE-D7B9B880C43F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95" creationId="{392AF7BB-D5F7-4A22-B2EC-9558BCF0F7BD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97" creationId="{ECE63DFC-C551-41FC-9D59-172699D47011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98" creationId="{2C53E0FA-838B-4E76-B544-F760171481D0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99" creationId="{90EA0C90-F184-4765-BD18-B43B910ADAD0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00" creationId="{B2EFBE22-D83B-4CE7-870A-8E0F892E2D11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02" creationId="{D72EA893-11D7-4DC2-B7D2-444C45C9051B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03" creationId="{CF9D719F-9A8A-46E9-AA61-73F228FF3FDB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04" creationId="{86A70D49-F1B0-451E-A281-3C774CB73FB3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05" creationId="{F822B1D9-37C0-4A2D-ACC7-350A91529A1A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06" creationId="{6003994F-A01B-451A-B9D3-75EBA945A693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07" creationId="{8FC5EBBF-13F1-47FE-A3D8-DBD997C7BAB4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08" creationId="{DA9A454C-AE4F-4A36-9863-98CEB96D0FE5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09" creationId="{8C16D629-02AD-43F6-8E8E-A67351DC9E8F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10" creationId="{EC70BE75-B416-4AA3-961D-7E6544970839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15" creationId="{1802F3D2-D755-4D92-87B1-B1EC105969E6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16" creationId="{F4E6B36D-25AB-4408-B9D2-B1B78D666E73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17" creationId="{E4C25B7E-4A48-433D-9029-1642A823F8C1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18" creationId="{8E324757-CFB4-4E0B-86BB-B4FD16AD76C3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19" creationId="{8F425FC3-4DEC-4172-9265-87D631A6AA2E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21" creationId="{99E2B44C-A2BE-4D04-B92D-213397340101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24" creationId="{BB1B169E-92E2-452F-ACD1-784BFA778C47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28" creationId="{E629B228-00C1-4579-A3DD-0472F8300479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29" creationId="{0F77D204-45B7-465B-B533-F75275C41DAD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30" creationId="{18F8D8A6-2C1B-44E2-AAED-76C46D2BEF98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31" creationId="{6CECE915-93EB-45C5-94AD-5B025B4C128A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33" creationId="{DF9E3EA7-CEA2-4161-94DF-6B892F4552C2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35" creationId="{88C0800A-9FE2-420F-B3C7-3474A8196DE7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36" creationId="{608AE2AA-DFDF-44A9-930F-8BD0DEE7D647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37" creationId="{E6904202-880E-41D5-B976-AB98E0E573FF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39" creationId="{361F28BF-A113-4CFB-955A-093693B48111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40" creationId="{A870495F-9015-4D7A-8D8D-37576F179874}"/>
          </ac:spMkLst>
        </pc:spChg>
        <pc:spChg chg="mod">
          <ac:chgData name="李 昊" userId="c9a7ac0131d77f6c" providerId="LiveId" clId="{1504808D-6F9C-4964-99FA-BA3928158583}" dt="2021-05-13T12:02:56.330" v="11"/>
          <ac:spMkLst>
            <pc:docMk/>
            <pc:sldMk cId="540502932" sldId="256"/>
            <ac:spMk id="141" creationId="{C80A363C-5E7D-4E73-9EE5-05EEEA508840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45" creationId="{642EFB95-8459-4653-B1B8-C8AEA3ED3FC1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49" creationId="{8DDD0ED2-0F18-4D79-BF90-301766F537FA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50" creationId="{F542BA53-ABDD-4A98-9812-A5031B4A7C53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53" creationId="{6DD695A3-1634-4A7B-AA60-A9DEF17B0146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55" creationId="{D5061B2E-0ED8-408B-ACB3-E85E540669CD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56" creationId="{5B5DA030-33E1-4669-B10B-8AC36EE5B788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59" creationId="{2E9F7C2A-572A-4AAA-8B91-8C3A60A9CF14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60" creationId="{590A9574-272C-40EF-B976-BF195B419B43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66" creationId="{29EA9253-B0FA-4519-8BC2-9764B5B4CEFA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70" creationId="{F56A281B-C850-49E9-928E-499BF9CFABA2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72" creationId="{E6F9CEA7-A9CF-4E42-81B3-DFF54A4A2690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74" creationId="{178302FC-FB41-4846-98E0-065B78B5FAD7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76" creationId="{53801C9C-2C48-44E1-A474-B768BCD65824}"/>
          </ac:spMkLst>
        </pc:spChg>
        <pc:spChg chg="mod">
          <ac:chgData name="李 昊" userId="c9a7ac0131d77f6c" providerId="LiveId" clId="{1504808D-6F9C-4964-99FA-BA3928158583}" dt="2021-05-13T12:02:54.863" v="10" actId="20577"/>
          <ac:spMkLst>
            <pc:docMk/>
            <pc:sldMk cId="540502932" sldId="256"/>
            <ac:spMk id="178" creationId="{CEAF2F27-52C2-4E53-B415-87C45703A510}"/>
          </ac:spMkLst>
        </pc:spChg>
        <pc:spChg chg="add mod">
          <ac:chgData name="李 昊" userId="c9a7ac0131d77f6c" providerId="LiveId" clId="{1504808D-6F9C-4964-99FA-BA3928158583}" dt="2021-05-13T12:03:13.527" v="14" actId="122"/>
          <ac:spMkLst>
            <pc:docMk/>
            <pc:sldMk cId="540502932" sldId="256"/>
            <ac:spMk id="179" creationId="{AB58C6D9-60EC-45CE-ACAF-9F3BAADD1DBF}"/>
          </ac:spMkLst>
        </pc:spChg>
        <pc:grpChg chg="del">
          <ac:chgData name="李 昊" userId="c9a7ac0131d77f6c" providerId="LiveId" clId="{1504808D-6F9C-4964-99FA-BA3928158583}" dt="2021-05-13T11:55:14.313" v="0" actId="478"/>
          <ac:grpSpMkLst>
            <pc:docMk/>
            <pc:sldMk cId="540502932" sldId="256"/>
            <ac:grpSpMk id="32" creationId="{DD07F6B1-A090-41C0-B6E1-8FBDCB997702}"/>
          </ac:grpSpMkLst>
        </pc:grpChg>
        <pc:grpChg chg="add 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65" creationId="{95164F84-3D3A-42A9-A064-413B21902E05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67" creationId="{4D8C0B1C-1935-4113-9CF3-D36C675DAB88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69" creationId="{BD3D5B7F-89CC-4448-B44F-C335BB06430C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70" creationId="{A779E5AE-C249-410F-BD9D-C026B96A9AD9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77" creationId="{7EFBEFFF-2226-46BB-8C51-6B2F2A19976B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78" creationId="{A847806A-7F97-4756-A524-5BDC8B4126CC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86" creationId="{4FBBAF36-E9C1-470D-A2C2-926F176E5B4D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101" creationId="{4396F6D2-4840-4782-9856-4FDF2BDF4584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120" creationId="{495F2C33-9794-4711-BDFF-F461F74A0D3D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126" creationId="{EAB2CDF1-91DE-4126-9FB7-7AC5F7889D62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142" creationId="{B865BBD5-08CC-4271-92AF-76FDA64ED5DB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152" creationId="{315F8C06-C412-44C9-9183-D4CE63755884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161" creationId="{8AE9C553-8EFD-421A-8D6A-012FC7381293}"/>
          </ac:grpSpMkLst>
        </pc:grpChg>
        <pc:grpChg chg="mod">
          <ac:chgData name="李 昊" userId="c9a7ac0131d77f6c" providerId="LiveId" clId="{1504808D-6F9C-4964-99FA-BA3928158583}" dt="2021-05-13T12:02:54.863" v="10" actId="20577"/>
          <ac:grpSpMkLst>
            <pc:docMk/>
            <pc:sldMk cId="540502932" sldId="256"/>
            <ac:grpSpMk id="167" creationId="{0930715C-6FEC-4636-8A4A-1B9DFC25BC1A}"/>
          </ac:grpSpMkLst>
        </pc:grpChg>
        <pc:picChg chg="mod">
          <ac:chgData name="李 昊" userId="c9a7ac0131d77f6c" providerId="LiveId" clId="{1504808D-6F9C-4964-99FA-BA3928158583}" dt="2021-05-13T12:02:54.863" v="10" actId="20577"/>
          <ac:picMkLst>
            <pc:docMk/>
            <pc:sldMk cId="540502932" sldId="256"/>
            <ac:picMk id="96" creationId="{7B18DCEF-1D76-42B1-B9B1-F6536259BC75}"/>
          </ac:picMkLst>
        </pc:picChg>
        <pc:picChg chg="mod">
          <ac:chgData name="李 昊" userId="c9a7ac0131d77f6c" providerId="LiveId" clId="{1504808D-6F9C-4964-99FA-BA3928158583}" dt="2021-05-13T12:02:54.863" v="10" actId="20577"/>
          <ac:picMkLst>
            <pc:docMk/>
            <pc:sldMk cId="540502932" sldId="256"/>
            <ac:picMk id="132" creationId="{F0FD23AD-6338-4C20-AC57-96C024C71C9A}"/>
          </ac:picMkLst>
        </pc:picChg>
        <pc:picChg chg="mod">
          <ac:chgData name="李 昊" userId="c9a7ac0131d77f6c" providerId="LiveId" clId="{1504808D-6F9C-4964-99FA-BA3928158583}" dt="2021-05-13T12:02:54.863" v="10" actId="20577"/>
          <ac:picMkLst>
            <pc:docMk/>
            <pc:sldMk cId="540502932" sldId="256"/>
            <ac:picMk id="134" creationId="{8192DD68-AB5C-496A-B563-DAA8464049DC}"/>
          </ac:picMkLst>
        </pc:picChg>
        <pc:picChg chg="mod">
          <ac:chgData name="李 昊" userId="c9a7ac0131d77f6c" providerId="LiveId" clId="{1504808D-6F9C-4964-99FA-BA3928158583}" dt="2021-05-13T12:02:54.863" v="10" actId="20577"/>
          <ac:picMkLst>
            <pc:docMk/>
            <pc:sldMk cId="540502932" sldId="256"/>
            <ac:picMk id="171" creationId="{1D7EB05E-E851-4528-9DAF-F2B115AE2573}"/>
          </ac:picMkLst>
        </pc:picChg>
        <pc:picChg chg="mod">
          <ac:chgData name="李 昊" userId="c9a7ac0131d77f6c" providerId="LiveId" clId="{1504808D-6F9C-4964-99FA-BA3928158583}" dt="2021-05-13T12:02:54.863" v="10" actId="20577"/>
          <ac:picMkLst>
            <pc:docMk/>
            <pc:sldMk cId="540502932" sldId="256"/>
            <ac:picMk id="173" creationId="{F247476C-A8F4-4130-A373-59283AD4ADF0}"/>
          </ac:picMkLst>
        </pc:picChg>
        <pc:picChg chg="mod">
          <ac:chgData name="李 昊" userId="c9a7ac0131d77f6c" providerId="LiveId" clId="{1504808D-6F9C-4964-99FA-BA3928158583}" dt="2021-05-13T12:02:54.863" v="10" actId="20577"/>
          <ac:picMkLst>
            <pc:docMk/>
            <pc:sldMk cId="540502932" sldId="256"/>
            <ac:picMk id="175" creationId="{3CE18490-3499-42E7-889D-1886E3F59FF9}"/>
          </ac:picMkLst>
        </pc:picChg>
        <pc:picChg chg="mod">
          <ac:chgData name="李 昊" userId="c9a7ac0131d77f6c" providerId="LiveId" clId="{1504808D-6F9C-4964-99FA-BA3928158583}" dt="2021-05-13T12:02:54.863" v="10" actId="20577"/>
          <ac:picMkLst>
            <pc:docMk/>
            <pc:sldMk cId="540502932" sldId="256"/>
            <ac:picMk id="177" creationId="{F48BFBC0-9E43-4D22-801B-554DA02B09AE}"/>
          </ac:picMkLst>
        </pc:pic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35" creationId="{BA62AE50-AA73-4F2A-993C-C96654C85E48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36" creationId="{7AF22BB1-7576-48C3-B991-72A101539876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37" creationId="{CFDA5F85-D00A-4020-96E6-52001410B2CC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38" creationId="{A9476D83-DA53-4E96-9556-54A4E8C4BDCB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39" creationId="{1F36FA79-EE23-4CAA-A354-355260AA6484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40" creationId="{4CE07C71-02C3-47E5-B771-5D8DF13E3E5C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41" creationId="{DEBAB95E-C029-4A23-85F9-D2D0B2E927A2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43" creationId="{2C4E1282-49CE-4582-B0E0-5D63A728C5A9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47" creationId="{F5B5008E-55F4-46F9-8CB5-7BE5925F980C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48" creationId="{11E38C8C-5713-4BE3-A698-E57542F951FA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50" creationId="{B173C4AE-0185-4314-AD7B-DFECC53B3DC9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53" creationId="{88D9D4A6-CB69-48B0-9559-437AB6DE9917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55" creationId="{0A0F52FE-AAD0-4068-95AA-F553B352DE44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58" creationId="{4C046B7D-7B49-42CC-ADAA-937108F0C4EA}"/>
          </ac:cxnSpMkLst>
        </pc:cxnChg>
        <pc:cxnChg chg="mod">
          <ac:chgData name="李 昊" userId="c9a7ac0131d77f6c" providerId="LiveId" clId="{1504808D-6F9C-4964-99FA-BA3928158583}" dt="2021-05-13T11:55:14.313" v="0" actId="478"/>
          <ac:cxnSpMkLst>
            <pc:docMk/>
            <pc:sldMk cId="540502932" sldId="256"/>
            <ac:cxnSpMk id="63" creationId="{BE3E6B3E-9156-408A-BB9A-5E3430190DF0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71" creationId="{0BB74D77-9D0B-48CA-B83C-AD6DC396A540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72" creationId="{96D8AD09-6F32-414F-A46A-78B29C1D7358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73" creationId="{909F2B52-C7C9-492A-A671-D29CD59B280C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74" creationId="{4256967C-10DF-417F-BC44-54EDAFEF7DAF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82" creationId="{A785543A-4C24-42EC-9F7D-FA0FF9868B74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83" creationId="{8B2FC915-B466-4F7B-A6C9-5AA9C3C2710D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85" creationId="{6D5CFD73-FE11-48DD-8568-FAA5EA39136F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87" creationId="{AC3427E2-C1C1-4AC1-8B49-881AE764053D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93" creationId="{4719DBF8-5404-4A2B-8CF3-6DE0B69D7EF0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94" creationId="{A1B0341E-BDCC-4AC6-B004-1A47A99189D6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11" creationId="{704EF020-BF6F-48B1-B08D-74C386ECCA88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12" creationId="{A8CF0CD6-EBA9-4C87-9C3A-777EF6D88A32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13" creationId="{6F1B1418-866D-4E41-B763-9D51DC69F214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14" creationId="{492F5FE2-338B-441C-AA93-072F65EC9A50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22" creationId="{DE719812-13BB-4DDF-A290-5A095B89B1DA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23" creationId="{6EAA3719-2D0F-4FAD-AB47-5F642B46C874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25" creationId="{AB6DB9BA-6D5B-4C6E-A447-08D056022524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27" creationId="{86EC58AB-1D29-4241-BF9F-6C429C6484FB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38" creationId="{5C13253F-FD1A-4B5A-99B7-35366C2872C2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43" creationId="{31174C3E-2F62-48F0-A342-55660C4F3218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44" creationId="{E5019249-D2E6-42F2-A97A-87857B8CAC65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46" creationId="{179D1970-A09E-41D3-AA83-57432DFEF9F0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47" creationId="{676A76C7-C8E9-40C2-9F03-AE80F8AFB18A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48" creationId="{F46A2208-07E5-4704-B2FF-31CB7004787E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51" creationId="{CF8A9995-3D3D-40EF-99CC-D33AAAC4D803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54" creationId="{9CEC25D1-1693-489C-83E5-05EC2367E121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57" creationId="{B20AEEE4-3F58-4394-A4AA-E4A8180DB1CC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58" creationId="{2E0A5D6E-990F-48C0-ACFA-390B7614B62B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62" creationId="{498A416D-59FD-4D7D-8A70-E9B2880957FC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63" creationId="{D4A3726E-3F75-49F0-B75B-73344323B7BA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64" creationId="{81896AEF-EC87-4FE6-B01D-B8666480673A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65" creationId="{0199076F-792A-4FE1-B5CF-35F3A3B792AD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68" creationId="{2E726359-34AC-4BEE-8139-7B5EA410321C}"/>
          </ac:cxnSpMkLst>
        </pc:cxnChg>
        <pc:cxnChg chg="mod">
          <ac:chgData name="李 昊" userId="c9a7ac0131d77f6c" providerId="LiveId" clId="{1504808D-6F9C-4964-99FA-BA3928158583}" dt="2021-05-13T12:02:54.863" v="10" actId="20577"/>
          <ac:cxnSpMkLst>
            <pc:docMk/>
            <pc:sldMk cId="540502932" sldId="256"/>
            <ac:cxnSpMk id="169" creationId="{0536CA31-C910-4D3A-83CB-8810CCD66688}"/>
          </ac:cxnSpMkLst>
        </pc:cxnChg>
      </pc:sldChg>
    </pc:docChg>
  </pc:docChgLst>
  <pc:docChgLst>
    <pc:chgData name="李 昊" userId="c9a7ac0131d77f6c" providerId="LiveId" clId="{0381E3C6-57CC-430D-964C-016D207CA53E}"/>
    <pc:docChg chg="custSel addSld modSld modMainMaster">
      <pc:chgData name="李 昊" userId="c9a7ac0131d77f6c" providerId="LiveId" clId="{0381E3C6-57CC-430D-964C-016D207CA53E}" dt="2021-05-13T07:53:04.751" v="8" actId="1076"/>
      <pc:docMkLst>
        <pc:docMk/>
      </pc:docMkLst>
      <pc:sldChg chg="addSp delSp modSp new mod">
        <pc:chgData name="李 昊" userId="c9a7ac0131d77f6c" providerId="LiveId" clId="{0381E3C6-57CC-430D-964C-016D207CA53E}" dt="2021-05-13T07:53:04.751" v="8" actId="1076"/>
        <pc:sldMkLst>
          <pc:docMk/>
          <pc:sldMk cId="540502932" sldId="256"/>
        </pc:sldMkLst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2" creationId="{29DA89E2-BA8C-4C6F-B9AF-011D0580042D}"/>
          </ac:spMkLst>
        </pc:spChg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3" creationId="{086FE361-06EB-4637-8E7A-7661375BE19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" creationId="{9978913D-EFF7-4681-BB9E-FD252D4FF86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" creationId="{7A696A34-A17A-441B-8352-37E846F6428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" creationId="{4B36B477-798A-4F89-80B5-F4447F935C1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" creationId="{47FF115D-994C-4667-B350-32A68853CA5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" creationId="{3C1403EB-69F0-4B85-B3BB-CC9CCF659F4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" creationId="{B30D5540-972D-4057-AAA4-0978528FF67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" creationId="{21A6BB7C-3155-4A72-BC10-552464C450F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" creationId="{3C1E9C8D-621A-4838-BE2F-0A57CC3F7C9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4" creationId="{7CEAF769-8709-4406-A353-2C94A8A448B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6" creationId="{C695FFFD-BF64-4C9C-B5F5-30E81615A5C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7" creationId="{D44A770A-2570-403A-93EA-0A507DD0D02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8" creationId="{8C21F7FB-4FB4-4D6A-8443-340867A4C23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9" creationId="{12199B77-6609-4828-88E8-73D11688E5C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0" creationId="{BE5D905C-5AE2-4DC1-9F5C-8387EA07A74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1" creationId="{519CBA32-472F-463A-A78F-1AA1171AC85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2" creationId="{2E05573C-767A-4518-B026-F7E79BCC782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4" creationId="{A9282140-89D2-4F6E-8448-0BA42598F30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5" creationId="{1D61AF5D-3B6D-438C-B241-076B0ABBF3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6" creationId="{E667689A-EEC0-4223-B5B7-E0C9DD197CD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7" creationId="{87BAFCF5-B5FF-4941-9D0E-2748CEB6B15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8" creationId="{5124FF87-822F-4833-B170-7155665E8F6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0" creationId="{B2F0450A-D5C1-454C-A0C3-E7D9047453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1" creationId="{419A7FE6-C279-4886-B766-0A6A6765041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2" creationId="{23F5BE43-C1C1-4C84-A23F-6696F6CA923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3" creationId="{AFA5E558-983B-4D57-9D61-4D595DF510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4" creationId="{46AF65CD-7577-4A7A-9D51-1F8A188883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5" creationId="{7F3BA239-4485-46E8-B299-2E8889FAD32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7" creationId="{2E8F0A11-3541-43D0-89CB-481837EC401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8" creationId="{B9829F89-B96C-48A4-B6F0-2234F368FE4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9" creationId="{7A4C9E14-DE26-4A28-8DC9-494E2BF37AB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1" creationId="{E0C4570A-97F4-4D3E-94BC-B76BF5B82D5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2" creationId="{B685D07A-ED8A-4A42-A12A-8E9F7A7AF4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3" creationId="{A2AD3603-7790-4F94-AABD-193DAE657E6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5" creationId="{45565A70-C256-49DA-AE90-B9971DDFC2B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6" creationId="{4D096A8D-2F2B-4FEE-8FD1-83EBE8C40F3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0" creationId="{DCD6C2EC-9553-48A0-A747-2450E446FD7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1" creationId="{A87927A7-C1C5-4906-9FDB-1BC09A97688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2" creationId="{B2E97265-26E2-43A7-964B-1FABF239C8D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3" creationId="{9FAC401E-C762-4345-8371-46DFD3B4879C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4" creationId="{33E02D06-3673-4CDC-BE2B-7C9AC54710D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5" creationId="{68DD70A6-D7DF-43D4-A414-401BA56379F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6" creationId="{76B2DF97-8789-40D9-BF8B-0507EF44791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7" creationId="{FF4184CA-D391-4ACA-8AD8-4E60F600FC1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8" creationId="{09223FBE-8BA3-4D86-AC2A-66A6A1A28A7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9" creationId="{9D2149C9-90E6-43B9-B930-51BDF22F960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0" creationId="{D3E23F84-D711-43D1-9FC2-17005C5ECFB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1" creationId="{41F8DFEF-61FC-480A-95D5-152A712411A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2" creationId="{0702BFCE-5D8C-403F-8989-321DF90027E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3" creationId="{1401AC48-D4C5-459F-AAFD-CBCF1550654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5" creationId="{7DF29CE2-6215-41FC-9A6A-A070BCD843F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6" creationId="{D4968E42-A659-4B6B-969F-0F4F8F17E3C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8" creationId="{15157310-A086-4C12-993F-87065F09B2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9" creationId="{04558E17-D44D-46C6-A8B1-CB1A95AF018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0" creationId="{CB7274AE-F326-47C0-9365-AA196EBEC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1" creationId="{949C6A2F-AEB4-4576-91D7-37B5BAE0CAE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2" creationId="{AF0307EC-071B-4CC9-9F0E-052AE4553E6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3" creationId="{82DC2207-80D8-45FE-8B2E-BEB8F085661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4" creationId="{17C9B39E-AA92-470F-9B9B-EAF5F1FE34F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5" creationId="{758BD41A-1F2F-49EF-AFEB-2B4E847403B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6" creationId="{2DF5E378-119A-46E7-B140-9F83B191B6A8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7" creationId="{429026A6-38CD-4D23-B439-D536151ABDCD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8" creationId="{8D3FD115-B686-49CD-B597-B00E84DF8A9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0" creationId="{3C6318C2-D589-4EFA-ADDC-827CF65126F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6" creationId="{331F1FA7-A8FE-4A05-AE85-59584DD6810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0" creationId="{CB6A062E-43E0-4598-A14C-DB79258D8E9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4" creationId="{F359D50A-5D96-48B8-A297-DB40B92FE9E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5" creationId="{C99AE6C8-3FE9-47E0-9539-00894663722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6" creationId="{1C7FA84E-4A92-44B5-91FA-EFB9A8D3200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9" creationId="{EC2F858E-1AD9-423E-A577-96FB5C9D6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0" creationId="{78AD0798-292D-4E10-8841-82437F5B9EF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1" creationId="{AC2F75D3-6BBC-470C-9B87-B2C44F76553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4" creationId="{1566D1BD-4A80-4339-B646-4F98BF24DB9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5" creationId="{5ACA1503-3CB4-4ED6-8EB0-85418F0EF8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0" creationId="{C4E13B7C-13D0-431A-9718-CABFAE2A46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2" creationId="{C5BEA789-EBEB-4BFB-A6DC-FC539BFD8FC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3" creationId="{4081E794-7225-4AE6-AC64-2751D5E8635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4" creationId="{D9CBFC43-82B6-440B-9B0A-AABD9A1DBF5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5" creationId="{4E0EA373-66B1-40B5-ABA0-D2167A0DEC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7" creationId="{FCF8E28B-B75A-4A25-A746-C62CC2631A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8" creationId="{F26036E7-6BDC-4CB4-9894-507AAA824CD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0" creationId="{18355FA4-E395-4D0E-A7EB-B3A741876B01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4" creationId="{C9A88AE1-8F0A-48F7-9A65-198F1AB5C80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5" creationId="{58F1DAF7-33A4-4156-9A6A-5DAC8F10644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6" creationId="{4E5386BF-375C-4E16-834C-18D2B38E8390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7" creationId="{85F64279-DB99-44A6-BBE2-A6A2AAAF099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8" creationId="{90AD4F83-527A-4429-B994-A2F029EB86E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9" creationId="{07F54411-B504-4C5F-A2FF-274301AF612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0" creationId="{CA9137C8-6961-4D8A-936C-C13E4C853EE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1" creationId="{EB46DDCA-7329-4AC2-A84D-F64981A84A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33" creationId="{F6D86417-AB60-4FB5-B1DA-FA2D0D96708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5" creationId="{98DB1D4F-A58C-4740-8039-BF48CA4F0A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6" creationId="{0B7E5455-0281-4025-B72E-42F4630063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7" creationId="{8BC10658-AB09-494F-B25C-92E4FCB4D63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9" creationId="{492D1264-047F-493C-ABBA-624FDA2B7D1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0" creationId="{058D6F7F-C344-4F92-91E3-FB1B801DAB9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1" creationId="{C32DBF68-38A0-4A10-B82F-0B39A900946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2" creationId="{8BBC9BDE-A3D5-44B8-9C50-C43A639240D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3" creationId="{60C67BB3-AF8B-44EB-AAAD-EC322AE9B4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5" creationId="{3E3684F1-6768-4D60-BA84-BF36E50664F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6" creationId="{712D5706-5434-46BF-B0EF-DD08A6136AF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7" creationId="{CA9E815F-9263-4912-9581-3F80744B2AE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8" creationId="{160547C1-1399-410A-B9AD-EF467F6FA18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9" creationId="{264FE3FF-199C-4057-958E-A507012C8A0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0" creationId="{33269F09-188F-47C4-A9EF-6FAD60FF9BA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1" creationId="{6EF7FB0B-ECE9-4782-80C3-40B2D8A67BB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3" creationId="{7C9B13D1-14C1-4DED-ADD2-DBE0A1707CD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4" creationId="{C440F7B9-810F-4A32-AC24-71A4A299EE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5" creationId="{B6B3E59D-AC43-4B13-A123-D96CD91DC1D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6" creationId="{5FF5BE72-2E88-4F09-A104-59887B179E1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7" creationId="{E344D34A-4C1D-4009-B084-209AA8C26C3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9" creationId="{5DC3B8C5-30CE-4D1A-80FB-A6135A2604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0" creationId="{52201FDA-7C3C-4049-9C1F-985515E5E15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1" creationId="{5A1E5084-CEDF-404A-B328-B791D8CBD4F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2" creationId="{E9C32407-4F07-48F7-8CCB-E02DB2B891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3" creationId="{DE900B7B-AD5D-415E-8079-A8C81B384E0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4" creationId="{64C36511-E61E-40F4-9A1B-DE9A735972E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6" creationId="{75B29112-204B-4F49-B5DA-C3C92E9C50A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7" creationId="{E6958AA3-3E11-4DB7-8A1D-36069E63B9E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8" creationId="{73D8A4A3-615D-4826-BD6F-C6273BEF1452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0" creationId="{D2D5C61C-E3AD-4D9E-BD58-1605D2E4B0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1" creationId="{5A400F1F-1267-4F72-9F24-C0AED4A6096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2" creationId="{783FF63B-12C8-4780-8085-612C55DD6B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4" creationId="{B3469290-C028-4C2F-A41E-5759FBFEA2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5" creationId="{B945E6A8-47A1-4B12-9994-B535275390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9" creationId="{99490662-E220-462F-9A45-06BCDC72FC9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0" creationId="{B006AD3E-3379-4103-B499-3E1CEBD04A2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1" creationId="{CF866A86-43CE-45F7-9B6C-8799C01C305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2" creationId="{048CA4D4-76B1-4C6E-A405-693B7BBD7F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3" creationId="{039ED8F2-0F25-4B7B-B241-1FFFD5FB081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4" creationId="{C22F0B08-130E-4987-8E82-4373222405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5" creationId="{7C444B82-F057-4A4E-9455-737FDFC41BD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6" creationId="{12B77540-9EC8-4221-BA56-50C12D413F8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7" creationId="{F3FA5B72-DC95-4152-A90A-603041C9726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8" creationId="{7ADFEF73-5517-4D71-8448-84A39B60F18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9" creationId="{79BCFA77-D5E8-4DC1-B7D8-82DA692F177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0" creationId="{6C7CB61B-95F4-4B0F-839F-DA4A76D5E6F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1" creationId="{1D10D5FF-EE30-457F-8528-8AE90AAF9F9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2" creationId="{B293EC91-AE78-495C-A807-0DE6544CAE7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4" creationId="{FBD1E3C1-0365-49DC-8B43-94774224835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5" creationId="{F84F7AC2-4C9E-4A23-80ED-1858D8E280D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7" creationId="{D4A9473F-A39C-4FB4-8E48-294535CC1B4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8" creationId="{F9D54A64-3927-43B0-B648-DE46BA9590B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9" creationId="{E1A61C73-7DD9-4321-9802-0E3BA903BB3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0" creationId="{38D65667-5B7D-4C8A-9655-A2CDDE89348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1" creationId="{9D6E6810-3232-4478-8B36-06EB7808EF2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2" creationId="{0CA7D03B-4FF1-4CF4-B5CA-6208E94553E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3" creationId="{AE925192-B118-45DA-95EE-1EC3762CFDD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4" creationId="{85B5E18D-4FBE-43F9-93E8-B7CD1426D51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5" creationId="{C88FC011-FFA1-4F1F-8A66-3087F4A0C39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6" creationId="{2D460E47-7686-4E9E-9EFF-9EB4D7B2D911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7" creationId="{8846F2E7-0A4D-4A1E-A065-3CCE88C826C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9" creationId="{C915E566-7A8B-4834-A9A9-D5A4C483CCA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5" creationId="{39C77CDA-88B1-49F1-A13A-9754E5786B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9" creationId="{1FC1BE16-6716-4D9A-BCD6-E479DBFD2C0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3" creationId="{F65C3A5C-EF74-4E67-BA92-48644DF2594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4" creationId="{F3FF6C7E-8C1D-4FA4-9220-1044A18126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5" creationId="{ECFDC12C-20A2-4007-A99C-C1DF8D30D42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8" creationId="{709E94C9-924C-4019-ABA9-79669EE97A9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9" creationId="{D45D69C1-6897-4B37-A240-37F27416B8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30" creationId="{6211B493-B33F-4965-A1F8-7AB9227D1AC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3" creationId="{88C9140C-DF4F-4FFA-B353-3BDCB7C94E7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4" creationId="{889FAE55-97A7-485C-8E99-6AC3945316A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9" creationId="{1BEEC568-3EA0-4660-AE1B-DA09B122196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1" creationId="{D367BF00-E8DA-4230-B7DC-53E4B864701E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2" creationId="{6E705C89-8D5D-4FD2-B790-746226D0020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3" creationId="{0FC7625A-8B21-4649-90B2-5EEE1A0C2EA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4" creationId="{5ECB9C47-BCC5-4236-83BE-B3AFFC6215D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6" creationId="{F21F9A01-81F2-482A-9064-6C5660BDDA8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7" creationId="{BED8700C-1E24-47E8-906F-AF3BBB34F1B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9" creationId="{71166AA0-00A8-4FDA-A81A-C7143EED355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3" creationId="{ACE580B0-CA01-4709-A30E-6065E395104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4" creationId="{B15703F8-AB9C-4068-A8BB-AFC7121C306A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5" creationId="{976D72C5-2BC8-43E9-861A-B801F476399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6" creationId="{F7FF4577-5960-4B36-BA46-EF7F21FEB6E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7" creationId="{4CB7CED3-E212-4C09-8CC9-9154C5537D9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8" creationId="{E4071455-EA49-4BA6-B4BA-43937CAA283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9" creationId="{640F4B1A-8755-4A39-B4D1-6ED97BD7714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60" creationId="{3C1FBF16-4EFB-4CAA-8752-5E93E913458E}"/>
          </ac:spMkLst>
        </pc:s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5" creationId="{716AD55C-85B8-4E66-9595-D8C5655BE49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9" creationId="{B41B1D03-FECB-4819-A45A-6DA39F17BD6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5" creationId="{725982AC-F890-4C2C-AF3B-EC4A37664B33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3" creationId="{A1B60CFD-CA45-42BE-B6F0-8CC2C9A9152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9" creationId="{86F3F211-06B2-4D27-9D8E-5535ABBA4431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36" creationId="{B8711A02-078B-4F4D-A5FB-CD8FA3B1417B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0" creationId="{44CF3D8D-8035-4FD2-86ED-A4518A27B934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9" creationId="{41F65FA1-17B1-418A-8ACF-6C3BF3248B82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4" creationId="{AE7C0E86-5272-43C5-B5CD-628439F34248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7" creationId="{F75262C3-4EB8-4258-A636-44808BD121A9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2" creationId="{F6514B83-CEF0-4C45-9420-4BF51C7F4722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3" creationId="{DAC0EE46-D78C-4EA5-BFF7-F1EE1980D33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16" creationId="{2E6753B7-15F4-425C-B2A7-965F808EE0BE}"/>
          </ac:grpSpMkLst>
        </pc:grpChg>
        <pc:grpChg chg="add del mod">
          <ac:chgData name="李 昊" userId="c9a7ac0131d77f6c" providerId="LiveId" clId="{0381E3C6-57CC-430D-964C-016D207CA53E}" dt="2021-05-13T07:52:47.399" v="5" actId="478"/>
          <ac:grpSpMkLst>
            <pc:docMk/>
            <pc:sldMk cId="540502932" sldId="256"/>
            <ac:grpSpMk id="132" creationId="{C5F9E00A-298F-43E6-9C15-6405D219D280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4" creationId="{AC7FA9D5-03BC-4D5E-9584-292A58BD18D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8" creationId="{6A506F0A-F5BC-47EF-A831-BC9119FE5178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44" creationId="{1BF0487E-48AB-4FC3-9F9F-CC950F3E66E5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2" creationId="{E011B88C-169C-454A-A441-1FF8F168DB1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8" creationId="{24FD0282-E2F6-4DB1-942F-96E5D73F6B7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5" creationId="{9EE42C72-A6C3-491A-A397-561317218F9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9" creationId="{66957033-3906-4C79-AA09-9AF1C96103C7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78" creationId="{100E6821-5A0D-4251-BAF4-B7F33A02BE0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93" creationId="{E47AC367-EB2E-47ED-AEAE-5E2BE696677B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196" creationId="{7340685C-A480-4B77-B794-8D49D73B0AA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31" creationId="{D19F6745-5C32-4198-9AC8-E97D01BD4116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232" creationId="{0FC7E2F0-AD78-4ACE-8432-80631F53B9E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45" creationId="{2AC2F616-27A3-4037-BAFC-E1559464EF9A}"/>
          </ac:grpSpMkLst>
        </pc:grpChg>
        <pc:grpChg chg="add mod">
          <ac:chgData name="李 昊" userId="c9a7ac0131d77f6c" providerId="LiveId" clId="{0381E3C6-57CC-430D-964C-016D207CA53E}" dt="2021-05-13T07:53:04.751" v="8" actId="1076"/>
          <ac:grpSpMkLst>
            <pc:docMk/>
            <pc:sldMk cId="540502932" sldId="256"/>
            <ac:grpSpMk id="261" creationId="{F5EFE885-3549-41B9-A9F6-B51B65024FD8}"/>
          </ac:grpSpMkLst>
        </pc:grp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7" creationId="{BF0DB3E4-5C3B-4641-96AD-AABAA9545F7F}"/>
          </ac:picMkLst>
        </pc:pic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8" creationId="{37C44D50-A085-409D-97A1-1F01DF0833A8}"/>
          </ac:picMkLst>
        </pc:picChg>
        <pc:picChg chg="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111" creationId="{451916F8-2189-4F6A-86F7-40676A9690F6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6" creationId="{433CE77D-C242-4B46-A7F6-A7CE5CE821A0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7" creationId="{DD00746F-59FC-4C1F-AC97-DA08C68394EC}"/>
          </ac:picMkLst>
        </pc:picChg>
        <pc:picChg chg="mod">
          <ac:chgData name="李 昊" userId="c9a7ac0131d77f6c" providerId="LiveId" clId="{0381E3C6-57CC-430D-964C-016D207CA53E}" dt="2021-05-13T07:52:56.006" v="6"/>
          <ac:picMkLst>
            <pc:docMk/>
            <pc:sldMk cId="540502932" sldId="256"/>
            <ac:picMk id="240" creationId="{271D6F3C-EC97-4537-83F6-C0F49210164E}"/>
          </ac:picMkLst>
        </pc:pic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4" creationId="{C733D2B5-04EC-4FCF-8D20-D4B0BC106031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7" creationId="{437E41B2-FBE9-45F0-81DB-BACD64E74388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8" creationId="{12A6C79C-C442-44B4-B28D-38B68C1270BE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79" creationId="{498E94F0-DE99-445E-B668-9B161432BF6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1" creationId="{AB4E3F79-FA24-4C69-8221-20D1F0CD7ED2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2" creationId="{D4438DFC-F6F7-4342-8F21-D6C79E09B2C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3" creationId="{B04972A9-029F-4558-BB3D-AB515DA788C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4" creationId="{521E0BA5-8460-4762-ABED-97AC6D3FEE2F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5" creationId="{834BFD4C-DCBD-4AC2-AD6F-25F171E86ED9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7" creationId="{6812FB8C-0334-4BB6-92F3-6A8661F908D8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8" creationId="{C58DBF0E-61CC-4EE0-A824-5E15F0C782A4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9" creationId="{D2E54BED-FA99-4F70-A815-816277C2519B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1" creationId="{73B3968E-8DCD-4898-8D53-03B9F94300A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2" creationId="{9B96CFD9-0BEE-4F74-8CA2-FB1DA398D67A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3" creationId="{FCD2D9C4-86D2-458F-A0F2-6BD754278D1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6" creationId="{37065E7E-18C6-443C-9E06-6C25E805E83D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7" creationId="{4FAE2C87-3A81-4237-B927-0F2CE113C424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8" creationId="{1CD3BDB3-CBD6-45C1-9E0C-FD68E4B76BF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9" creationId="{A5C05D6F-20E1-4120-903E-8A5D196BC37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19" creationId="{51F84184-FEAD-4287-B3D6-612BDA81BF75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1" creationId="{3B58DBF3-736C-4CA7-9DD5-2AF8B1A14CA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2" creationId="{CED17D1C-1370-46D4-99BD-12C4F41FD9A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3" creationId="{7CDF7EB8-30CC-4BF5-89C5-5A78FAAEAD97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3" creationId="{5270C11E-E7FF-48F6-98D7-2D257C13914A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6" creationId="{9E4DC8D6-3043-4B24-A541-EE00197B017E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7" creationId="{CB340572-5F6C-480D-9EE1-BC250A20E2FD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08" creationId="{965DAA01-1DA4-4F1C-9B3C-B14B6FA13588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0" creationId="{9662FE02-0962-4C7A-B21C-9651C40FB52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1" creationId="{70D5AAF6-FB65-48A3-BBFE-CFB1A5C88BA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2" creationId="{73BF203C-4E5C-474D-A721-309680EB238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3" creationId="{627B1FB0-C105-447E-89F6-AC37245EFC70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4" creationId="{FB2B9947-E0F7-467E-9EA7-FC8CBE006AD3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6" creationId="{DE1D64FC-19E4-48AE-9FF1-55EAC5B0337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7" creationId="{DEB87350-6DBB-42CF-9B54-58E5DA5363C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8" creationId="{15731CB1-C362-4894-A555-E3870E2E68B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0" creationId="{222CCA45-D42C-486D-A0BD-BB282069F99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1" creationId="{0B189C80-3E50-4C04-8778-2CFDCE978385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5" creationId="{A1DCFAAB-3331-40F9-B7F4-005DC8A6741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6" creationId="{AE652449-203A-40C4-B839-044418607EBD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7" creationId="{8ECF915B-1195-43F7-86D6-F27B6206C778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8" creationId="{88F8D69B-36A0-4457-A542-843173652C7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48" creationId="{F77F5E95-9B35-4284-9B9B-199A15CD050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0" creationId="{C182D10E-F80B-49DA-8624-1BDEB68EF401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1" creationId="{2901AE62-CE1A-43E0-BD50-D3A51E59AAA6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2" creationId="{49067BCD-9325-48C3-A30E-ADB32BD85952}"/>
          </ac:cxnSpMkLst>
        </pc:cxnChg>
      </pc:sldChg>
      <pc:sldMasterChg chg="modSp modSldLayout">
        <pc:chgData name="李 昊" userId="c9a7ac0131d77f6c" providerId="LiveId" clId="{0381E3C6-57CC-430D-964C-016D207CA53E}" dt="2021-05-13T07:52:17.618" v="4"/>
        <pc:sldMasterMkLst>
          <pc:docMk/>
          <pc:sldMasterMk cId="915239839" sldId="2147483648"/>
        </pc:sldMasterMkLst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2" creationId="{0D523FA5-4654-40E2-A4D5-DFA498D23D9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3" creationId="{1E22EEB6-526C-48A4-A8FA-E8A95FC90B6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4" creationId="{016206F3-9A78-4D91-974C-2DEC430F84A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5" creationId="{52775C13-EE4D-419E-81AF-6403B53DEDD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6" creationId="{7C0ECF92-B3A7-473C-BE1B-75986CA9F544}"/>
          </ac:spMkLst>
        </pc:sp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2903829999" sldId="214748364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2" creationId="{26F16B83-09BA-4412-B57D-806549E41FB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3" creationId="{072C037D-240C-4FD1-BE53-F91E9780522E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184158412" sldId="2147483651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2" creationId="{FFF99480-5B1E-4199-96D5-6636BD7F32B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3" creationId="{96886348-507C-4DA5-818B-360DED1F485F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247128103" sldId="2147483652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3" creationId="{34B2F543-CD66-4A4F-B905-98DC8E1876C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4" creationId="{10035372-4885-42B2-AD8C-FB6954AC5FF0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957855993" sldId="2147483653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2" creationId="{0E9EFD1E-E601-4FD8-977C-78231EA2AB4E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3" creationId="{D8840ED7-0464-4EE5-962D-7F91F782CD0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4" creationId="{A262A0D1-2EB2-4C59-8A79-07354EE2863C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5" creationId="{79C11C3A-62CA-4B79-A1C5-B2030F214DD9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6" creationId="{9B83BA15-29D9-430E-98D0-2D24AF24E03A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117533887" sldId="2147483656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2" creationId="{BC928DC4-0E9A-4E1D-95D9-D03DC5C62EA1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3" creationId="{65FEA2EA-4C81-4E37-82A8-6B4D20C8A787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4" creationId="{15E4D277-DDE9-43CA-BF78-F847E9F7C5BD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1081027326" sldId="2147483657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2" creationId="{CECA877D-1EDD-4724-820C-3AC5475780D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3" creationId="{8EF16B1E-30EB-4E57-AE99-5DBBF1E4FA84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4" creationId="{FE59EB11-46CF-4E73-992E-D823EB04B4D2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459606255" sldId="214748365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2" creationId="{C7951229-E125-415F-A34D-0B80D3C84F3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3" creationId="{5816B90F-DDB6-4B67-986B-9A80BCB9E26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630" y="744605"/>
            <a:ext cx="6987779" cy="1583996"/>
          </a:xfrm>
        </p:spPr>
        <p:txBody>
          <a:bodyPr anchor="b"/>
          <a:lstStyle>
            <a:lvl1pPr algn="ctr">
              <a:defRPr sz="39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630" y="2389686"/>
            <a:ext cx="6987779" cy="1098475"/>
          </a:xfrm>
        </p:spPr>
        <p:txBody>
          <a:bodyPr/>
          <a:lstStyle>
            <a:lvl1pPr marL="0" indent="0" algn="ctr">
              <a:buNone/>
              <a:defRPr sz="1592"/>
            </a:lvl1pPr>
            <a:lvl2pPr marL="303306" indent="0" algn="ctr">
              <a:buNone/>
              <a:defRPr sz="1327"/>
            </a:lvl2pPr>
            <a:lvl3pPr marL="606613" indent="0" algn="ctr">
              <a:buNone/>
              <a:defRPr sz="1194"/>
            </a:lvl3pPr>
            <a:lvl4pPr marL="909919" indent="0" algn="ctr">
              <a:buNone/>
              <a:defRPr sz="1061"/>
            </a:lvl4pPr>
            <a:lvl5pPr marL="1213226" indent="0" algn="ctr">
              <a:buNone/>
              <a:defRPr sz="1061"/>
            </a:lvl5pPr>
            <a:lvl6pPr marL="1516532" indent="0" algn="ctr">
              <a:buNone/>
              <a:defRPr sz="1061"/>
            </a:lvl6pPr>
            <a:lvl7pPr marL="1819839" indent="0" algn="ctr">
              <a:buNone/>
              <a:defRPr sz="1061"/>
            </a:lvl7pPr>
            <a:lvl8pPr marL="2123145" indent="0" algn="ctr">
              <a:buNone/>
              <a:defRPr sz="1061"/>
            </a:lvl8pPr>
            <a:lvl9pPr marL="2426452" indent="0" algn="ctr">
              <a:buNone/>
              <a:defRPr sz="106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6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5" y="242233"/>
            <a:ext cx="2008986" cy="38557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546" y="242233"/>
            <a:ext cx="5910496" cy="38557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8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694" y="1134285"/>
            <a:ext cx="8035945" cy="1892580"/>
          </a:xfrm>
        </p:spPr>
        <p:txBody>
          <a:bodyPr anchor="b"/>
          <a:lstStyle>
            <a:lvl1pPr>
              <a:defRPr sz="39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694" y="3044769"/>
            <a:ext cx="8035945" cy="995263"/>
          </a:xfrm>
        </p:spPr>
        <p:txBody>
          <a:bodyPr/>
          <a:lstStyle>
            <a:lvl1pPr marL="0" indent="0">
              <a:buNone/>
              <a:defRPr sz="1592">
                <a:solidFill>
                  <a:schemeClr val="tx1">
                    <a:tint val="75000"/>
                  </a:schemeClr>
                </a:solidFill>
              </a:defRPr>
            </a:lvl1pPr>
            <a:lvl2pPr marL="303306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2pPr>
            <a:lvl3pPr marL="606613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3pPr>
            <a:lvl4pPr marL="909919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4pPr>
            <a:lvl5pPr marL="1213226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5pPr>
            <a:lvl6pPr marL="1516532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6pPr>
            <a:lvl7pPr marL="1819839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7pPr>
            <a:lvl8pPr marL="2123145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8pPr>
            <a:lvl9pPr marL="2426452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3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546" y="1211167"/>
            <a:ext cx="3959741" cy="28867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751" y="1211167"/>
            <a:ext cx="3959741" cy="28867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4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60" y="242234"/>
            <a:ext cx="8035945" cy="8794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760" y="1115327"/>
            <a:ext cx="3941543" cy="546605"/>
          </a:xfrm>
        </p:spPr>
        <p:txBody>
          <a:bodyPr anchor="b"/>
          <a:lstStyle>
            <a:lvl1pPr marL="0" indent="0">
              <a:buNone/>
              <a:defRPr sz="1592" b="1"/>
            </a:lvl1pPr>
            <a:lvl2pPr marL="303306" indent="0">
              <a:buNone/>
              <a:defRPr sz="1327" b="1"/>
            </a:lvl2pPr>
            <a:lvl3pPr marL="606613" indent="0">
              <a:buNone/>
              <a:defRPr sz="1194" b="1"/>
            </a:lvl3pPr>
            <a:lvl4pPr marL="909919" indent="0">
              <a:buNone/>
              <a:defRPr sz="1061" b="1"/>
            </a:lvl4pPr>
            <a:lvl5pPr marL="1213226" indent="0">
              <a:buNone/>
              <a:defRPr sz="1061" b="1"/>
            </a:lvl5pPr>
            <a:lvl6pPr marL="1516532" indent="0">
              <a:buNone/>
              <a:defRPr sz="1061" b="1"/>
            </a:lvl6pPr>
            <a:lvl7pPr marL="1819839" indent="0">
              <a:buNone/>
              <a:defRPr sz="1061" b="1"/>
            </a:lvl7pPr>
            <a:lvl8pPr marL="2123145" indent="0">
              <a:buNone/>
              <a:defRPr sz="1061" b="1"/>
            </a:lvl8pPr>
            <a:lvl9pPr marL="2426452" indent="0">
              <a:buNone/>
              <a:defRPr sz="106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760" y="1661932"/>
            <a:ext cx="3941543" cy="24444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750" y="1115327"/>
            <a:ext cx="3960955" cy="546605"/>
          </a:xfrm>
        </p:spPr>
        <p:txBody>
          <a:bodyPr anchor="b"/>
          <a:lstStyle>
            <a:lvl1pPr marL="0" indent="0">
              <a:buNone/>
              <a:defRPr sz="1592" b="1"/>
            </a:lvl1pPr>
            <a:lvl2pPr marL="303306" indent="0">
              <a:buNone/>
              <a:defRPr sz="1327" b="1"/>
            </a:lvl2pPr>
            <a:lvl3pPr marL="606613" indent="0">
              <a:buNone/>
              <a:defRPr sz="1194" b="1"/>
            </a:lvl3pPr>
            <a:lvl4pPr marL="909919" indent="0">
              <a:buNone/>
              <a:defRPr sz="1061" b="1"/>
            </a:lvl4pPr>
            <a:lvl5pPr marL="1213226" indent="0">
              <a:buNone/>
              <a:defRPr sz="1061" b="1"/>
            </a:lvl5pPr>
            <a:lvl6pPr marL="1516532" indent="0">
              <a:buNone/>
              <a:defRPr sz="1061" b="1"/>
            </a:lvl6pPr>
            <a:lvl7pPr marL="1819839" indent="0">
              <a:buNone/>
              <a:defRPr sz="1061" b="1"/>
            </a:lvl7pPr>
            <a:lvl8pPr marL="2123145" indent="0">
              <a:buNone/>
              <a:defRPr sz="1061" b="1"/>
            </a:lvl8pPr>
            <a:lvl9pPr marL="2426452" indent="0">
              <a:buNone/>
              <a:defRPr sz="106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750" y="1661932"/>
            <a:ext cx="3960955" cy="24444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3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8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60" y="303318"/>
            <a:ext cx="3004987" cy="1061614"/>
          </a:xfrm>
        </p:spPr>
        <p:txBody>
          <a:bodyPr anchor="b"/>
          <a:lstStyle>
            <a:lvl1pPr>
              <a:defRPr sz="21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955" y="655084"/>
            <a:ext cx="4716750" cy="3233289"/>
          </a:xfrm>
        </p:spPr>
        <p:txBody>
          <a:bodyPr/>
          <a:lstStyle>
            <a:lvl1pPr>
              <a:defRPr sz="2123"/>
            </a:lvl1pPr>
            <a:lvl2pPr>
              <a:defRPr sz="1858"/>
            </a:lvl2pPr>
            <a:lvl3pPr>
              <a:defRPr sz="1592"/>
            </a:lvl3pPr>
            <a:lvl4pPr>
              <a:defRPr sz="1327"/>
            </a:lvl4pPr>
            <a:lvl5pPr>
              <a:defRPr sz="1327"/>
            </a:lvl5pPr>
            <a:lvl6pPr>
              <a:defRPr sz="1327"/>
            </a:lvl6pPr>
            <a:lvl7pPr>
              <a:defRPr sz="1327"/>
            </a:lvl7pPr>
            <a:lvl8pPr>
              <a:defRPr sz="1327"/>
            </a:lvl8pPr>
            <a:lvl9pPr>
              <a:defRPr sz="132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760" y="1364933"/>
            <a:ext cx="3004987" cy="2528706"/>
          </a:xfrm>
        </p:spPr>
        <p:txBody>
          <a:bodyPr/>
          <a:lstStyle>
            <a:lvl1pPr marL="0" indent="0">
              <a:buNone/>
              <a:defRPr sz="1061"/>
            </a:lvl1pPr>
            <a:lvl2pPr marL="303306" indent="0">
              <a:buNone/>
              <a:defRPr sz="929"/>
            </a:lvl2pPr>
            <a:lvl3pPr marL="606613" indent="0">
              <a:buNone/>
              <a:defRPr sz="796"/>
            </a:lvl3pPr>
            <a:lvl4pPr marL="909919" indent="0">
              <a:buNone/>
              <a:defRPr sz="663"/>
            </a:lvl4pPr>
            <a:lvl5pPr marL="1213226" indent="0">
              <a:buNone/>
              <a:defRPr sz="663"/>
            </a:lvl5pPr>
            <a:lvl6pPr marL="1516532" indent="0">
              <a:buNone/>
              <a:defRPr sz="663"/>
            </a:lvl6pPr>
            <a:lvl7pPr marL="1819839" indent="0">
              <a:buNone/>
              <a:defRPr sz="663"/>
            </a:lvl7pPr>
            <a:lvl8pPr marL="2123145" indent="0">
              <a:buNone/>
              <a:defRPr sz="663"/>
            </a:lvl8pPr>
            <a:lvl9pPr marL="2426452" indent="0">
              <a:buNone/>
              <a:defRPr sz="6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2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60" y="303318"/>
            <a:ext cx="3004987" cy="1061614"/>
          </a:xfrm>
        </p:spPr>
        <p:txBody>
          <a:bodyPr anchor="b"/>
          <a:lstStyle>
            <a:lvl1pPr>
              <a:defRPr sz="21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60955" y="655084"/>
            <a:ext cx="4716750" cy="3233289"/>
          </a:xfrm>
        </p:spPr>
        <p:txBody>
          <a:bodyPr anchor="t"/>
          <a:lstStyle>
            <a:lvl1pPr marL="0" indent="0">
              <a:buNone/>
              <a:defRPr sz="2123"/>
            </a:lvl1pPr>
            <a:lvl2pPr marL="303306" indent="0">
              <a:buNone/>
              <a:defRPr sz="1858"/>
            </a:lvl2pPr>
            <a:lvl3pPr marL="606613" indent="0">
              <a:buNone/>
              <a:defRPr sz="1592"/>
            </a:lvl3pPr>
            <a:lvl4pPr marL="909919" indent="0">
              <a:buNone/>
              <a:defRPr sz="1327"/>
            </a:lvl4pPr>
            <a:lvl5pPr marL="1213226" indent="0">
              <a:buNone/>
              <a:defRPr sz="1327"/>
            </a:lvl5pPr>
            <a:lvl6pPr marL="1516532" indent="0">
              <a:buNone/>
              <a:defRPr sz="1327"/>
            </a:lvl6pPr>
            <a:lvl7pPr marL="1819839" indent="0">
              <a:buNone/>
              <a:defRPr sz="1327"/>
            </a:lvl7pPr>
            <a:lvl8pPr marL="2123145" indent="0">
              <a:buNone/>
              <a:defRPr sz="1327"/>
            </a:lvl8pPr>
            <a:lvl9pPr marL="2426452" indent="0">
              <a:buNone/>
              <a:defRPr sz="13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760" y="1364933"/>
            <a:ext cx="3004987" cy="2528706"/>
          </a:xfrm>
        </p:spPr>
        <p:txBody>
          <a:bodyPr/>
          <a:lstStyle>
            <a:lvl1pPr marL="0" indent="0">
              <a:buNone/>
              <a:defRPr sz="1061"/>
            </a:lvl1pPr>
            <a:lvl2pPr marL="303306" indent="0">
              <a:buNone/>
              <a:defRPr sz="929"/>
            </a:lvl2pPr>
            <a:lvl3pPr marL="606613" indent="0">
              <a:buNone/>
              <a:defRPr sz="796"/>
            </a:lvl3pPr>
            <a:lvl4pPr marL="909919" indent="0">
              <a:buNone/>
              <a:defRPr sz="663"/>
            </a:lvl4pPr>
            <a:lvl5pPr marL="1213226" indent="0">
              <a:buNone/>
              <a:defRPr sz="663"/>
            </a:lvl5pPr>
            <a:lvl6pPr marL="1516532" indent="0">
              <a:buNone/>
              <a:defRPr sz="663"/>
            </a:lvl6pPr>
            <a:lvl7pPr marL="1819839" indent="0">
              <a:buNone/>
              <a:defRPr sz="663"/>
            </a:lvl7pPr>
            <a:lvl8pPr marL="2123145" indent="0">
              <a:buNone/>
              <a:defRPr sz="663"/>
            </a:lvl8pPr>
            <a:lvl9pPr marL="2426452" indent="0">
              <a:buNone/>
              <a:defRPr sz="6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0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547" y="242234"/>
            <a:ext cx="8035945" cy="879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547" y="1211167"/>
            <a:ext cx="8035945" cy="288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546" y="4216968"/>
            <a:ext cx="2096334" cy="242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269" y="4216968"/>
            <a:ext cx="3144500" cy="242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0158" y="4216968"/>
            <a:ext cx="2096334" cy="242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1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6613" rtl="0" eaLnBrk="1" latinLnBrk="0" hangingPunct="1">
        <a:lnSpc>
          <a:spcPct val="90000"/>
        </a:lnSpc>
        <a:spcBef>
          <a:spcPct val="0"/>
        </a:spcBef>
        <a:buNone/>
        <a:defRPr sz="2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653" indent="-151653" algn="l" defTabSz="606613" rtl="0" eaLnBrk="1" latinLnBrk="0" hangingPunct="1">
        <a:lnSpc>
          <a:spcPct val="90000"/>
        </a:lnSpc>
        <a:spcBef>
          <a:spcPts val="663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1pPr>
      <a:lvl2pPr marL="454960" indent="-151653" algn="l" defTabSz="60661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592" kern="1200">
          <a:solidFill>
            <a:schemeClr val="tx1"/>
          </a:solidFill>
          <a:latin typeface="+mn-lt"/>
          <a:ea typeface="+mn-ea"/>
          <a:cs typeface="+mn-cs"/>
        </a:defRPr>
      </a:lvl2pPr>
      <a:lvl3pPr marL="758266" indent="-151653" algn="l" defTabSz="60661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3pPr>
      <a:lvl4pPr marL="1061573" indent="-151653" algn="l" defTabSz="60661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4pPr>
      <a:lvl5pPr marL="1364879" indent="-151653" algn="l" defTabSz="60661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5pPr>
      <a:lvl6pPr marL="1668186" indent="-151653" algn="l" defTabSz="60661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6pPr>
      <a:lvl7pPr marL="1971492" indent="-151653" algn="l" defTabSz="60661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7pPr>
      <a:lvl8pPr marL="2274799" indent="-151653" algn="l" defTabSz="60661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8pPr>
      <a:lvl9pPr marL="2578105" indent="-151653" algn="l" defTabSz="60661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6613" rtl="0" eaLnBrk="1" latinLnBrk="0" hangingPunct="1"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303306" algn="l" defTabSz="606613" rtl="0" eaLnBrk="1" latinLnBrk="0" hangingPunct="1">
        <a:defRPr sz="1194" kern="1200">
          <a:solidFill>
            <a:schemeClr val="tx1"/>
          </a:solidFill>
          <a:latin typeface="+mn-lt"/>
          <a:ea typeface="+mn-ea"/>
          <a:cs typeface="+mn-cs"/>
        </a:defRPr>
      </a:lvl2pPr>
      <a:lvl3pPr marL="606613" algn="l" defTabSz="606613" rtl="0" eaLnBrk="1" latinLnBrk="0" hangingPunct="1">
        <a:defRPr sz="1194" kern="1200">
          <a:solidFill>
            <a:schemeClr val="tx1"/>
          </a:solidFill>
          <a:latin typeface="+mn-lt"/>
          <a:ea typeface="+mn-ea"/>
          <a:cs typeface="+mn-cs"/>
        </a:defRPr>
      </a:lvl3pPr>
      <a:lvl4pPr marL="909919" algn="l" defTabSz="606613" rtl="0" eaLnBrk="1" latinLnBrk="0" hangingPunct="1">
        <a:defRPr sz="1194" kern="1200">
          <a:solidFill>
            <a:schemeClr val="tx1"/>
          </a:solidFill>
          <a:latin typeface="+mn-lt"/>
          <a:ea typeface="+mn-ea"/>
          <a:cs typeface="+mn-cs"/>
        </a:defRPr>
      </a:lvl4pPr>
      <a:lvl5pPr marL="1213226" algn="l" defTabSz="606613" rtl="0" eaLnBrk="1" latinLnBrk="0" hangingPunct="1">
        <a:defRPr sz="1194" kern="1200">
          <a:solidFill>
            <a:schemeClr val="tx1"/>
          </a:solidFill>
          <a:latin typeface="+mn-lt"/>
          <a:ea typeface="+mn-ea"/>
          <a:cs typeface="+mn-cs"/>
        </a:defRPr>
      </a:lvl5pPr>
      <a:lvl6pPr marL="1516532" algn="l" defTabSz="606613" rtl="0" eaLnBrk="1" latinLnBrk="0" hangingPunct="1">
        <a:defRPr sz="1194" kern="1200">
          <a:solidFill>
            <a:schemeClr val="tx1"/>
          </a:solidFill>
          <a:latin typeface="+mn-lt"/>
          <a:ea typeface="+mn-ea"/>
          <a:cs typeface="+mn-cs"/>
        </a:defRPr>
      </a:lvl6pPr>
      <a:lvl7pPr marL="1819839" algn="l" defTabSz="606613" rtl="0" eaLnBrk="1" latinLnBrk="0" hangingPunct="1">
        <a:defRPr sz="1194" kern="1200">
          <a:solidFill>
            <a:schemeClr val="tx1"/>
          </a:solidFill>
          <a:latin typeface="+mn-lt"/>
          <a:ea typeface="+mn-ea"/>
          <a:cs typeface="+mn-cs"/>
        </a:defRPr>
      </a:lvl7pPr>
      <a:lvl8pPr marL="2123145" algn="l" defTabSz="606613" rtl="0" eaLnBrk="1" latinLnBrk="0" hangingPunct="1">
        <a:defRPr sz="1194" kern="1200">
          <a:solidFill>
            <a:schemeClr val="tx1"/>
          </a:solidFill>
          <a:latin typeface="+mn-lt"/>
          <a:ea typeface="+mn-ea"/>
          <a:cs typeface="+mn-cs"/>
        </a:defRPr>
      </a:lvl8pPr>
      <a:lvl9pPr marL="2426452" algn="l" defTabSz="606613" rtl="0" eaLnBrk="1" latinLnBrk="0" hangingPunct="1">
        <a:defRPr sz="11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95164F84-3D3A-42A9-A064-413B21902E05}"/>
              </a:ext>
            </a:extLst>
          </p:cNvPr>
          <p:cNvGrpSpPr/>
          <p:nvPr/>
        </p:nvGrpSpPr>
        <p:grpSpPr>
          <a:xfrm>
            <a:off x="1887" y="0"/>
            <a:ext cx="9315151" cy="4549962"/>
            <a:chOff x="1165989" y="1344515"/>
            <a:chExt cx="9315151" cy="4549962"/>
          </a:xfrm>
        </p:grpSpPr>
        <p:sp>
          <p:nvSpPr>
            <p:cNvPr id="66" name="Google Shape;9532;p132">
              <a:extLst>
                <a:ext uri="{FF2B5EF4-FFF2-40B4-BE49-F238E27FC236}">
                  <a16:creationId xmlns:a16="http://schemas.microsoft.com/office/drawing/2014/main" id="{7C4FE26C-FD89-4992-BE8A-1B065EA4DE03}"/>
                </a:ext>
              </a:extLst>
            </p:cNvPr>
            <p:cNvSpPr/>
            <p:nvPr/>
          </p:nvSpPr>
          <p:spPr>
            <a:xfrm>
              <a:off x="1165989" y="3086301"/>
              <a:ext cx="9290733" cy="2781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ap="flat" cmpd="sng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40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4D8C0B1C-1935-4113-9CF3-D36C675DAB88}"/>
                </a:ext>
              </a:extLst>
            </p:cNvPr>
            <p:cNvGrpSpPr/>
            <p:nvPr/>
          </p:nvGrpSpPr>
          <p:grpSpPr>
            <a:xfrm>
              <a:off x="1229264" y="3364835"/>
              <a:ext cx="9205737" cy="2091220"/>
              <a:chOff x="546687" y="3059834"/>
              <a:chExt cx="9205737" cy="2091220"/>
            </a:xfrm>
          </p:grpSpPr>
          <p:sp>
            <p:nvSpPr>
              <p:cNvPr id="136" name="Google Shape;8666;p119">
                <a:extLst>
                  <a:ext uri="{FF2B5EF4-FFF2-40B4-BE49-F238E27FC236}">
                    <a16:creationId xmlns:a16="http://schemas.microsoft.com/office/drawing/2014/main" id="{608AE2AA-DFDF-44A9-930F-8BD0DEE7D6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62709" y="4753463"/>
                <a:ext cx="839671" cy="394801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052" b="1" dirty="0"/>
                  <a:t>3x3 </a:t>
                </a:r>
              </a:p>
              <a:p>
                <a:pPr algn="ctr"/>
                <a:r>
                  <a:rPr lang="en" altLang="zh-CN" sz="1052" b="1" dirty="0"/>
                  <a:t>ConvTrans</a:t>
                </a:r>
                <a:r>
                  <a:rPr lang="en-US" altLang="zh-CN" sz="1052" b="1" dirty="0"/>
                  <a:t>.</a:t>
                </a:r>
                <a:endParaRPr lang="en" altLang="zh-CN" sz="1052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Google Shape;8659;p119">
                    <a:extLst>
                      <a:ext uri="{FF2B5EF4-FFF2-40B4-BE49-F238E27FC236}">
                        <a16:creationId xmlns:a16="http://schemas.microsoft.com/office/drawing/2014/main" id="{E6904202-880E-41D5-B976-AB98E0E573FF}"/>
                      </a:ext>
                    </a:extLst>
                  </p:cNvPr>
                  <p:cNvSpPr/>
                  <p:nvPr/>
                </p:nvSpPr>
                <p:spPr>
                  <a:xfrm>
                    <a:off x="1623850" y="4753464"/>
                    <a:ext cx="1240200" cy="394801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052" b="1" dirty="0"/>
                      <a:t>Feature map </a:t>
                    </a:r>
                    <a14:m>
                      <m:oMath xmlns:m="http://schemas.openxmlformats.org/officeDocument/2006/math">
                        <m:r>
                          <a:rPr lang="en-US" sz="1052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a14:m>
                    <a:endParaRPr sz="1052" b="1" dirty="0"/>
                  </a:p>
                </p:txBody>
              </p:sp>
            </mc:Choice>
            <mc:Fallback xmlns="">
              <p:sp>
                <p:nvSpPr>
                  <p:cNvPr id="137" name="Google Shape;8659;p119">
                    <a:extLst>
                      <a:ext uri="{FF2B5EF4-FFF2-40B4-BE49-F238E27FC236}">
                        <a16:creationId xmlns:a16="http://schemas.microsoft.com/office/drawing/2014/main" id="{E6904202-880E-41D5-B976-AB98E0E573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3850" y="4753464"/>
                    <a:ext cx="1240200" cy="3948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5C13253F-FD1A-4B5A-99B7-35366C2872C2}"/>
                  </a:ext>
                </a:extLst>
              </p:cNvPr>
              <p:cNvCxnSpPr>
                <a:cxnSpLocks/>
                <a:stCxn id="137" idx="3"/>
                <a:endCxn id="136" idx="1"/>
              </p:cNvCxnSpPr>
              <p:nvPr/>
            </p:nvCxnSpPr>
            <p:spPr>
              <a:xfrm flipV="1">
                <a:off x="2864050" y="4950864"/>
                <a:ext cx="298659" cy="1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文本框 138">
                    <a:extLst>
                      <a:ext uri="{FF2B5EF4-FFF2-40B4-BE49-F238E27FC236}">
                        <a16:creationId xmlns:a16="http://schemas.microsoft.com/office/drawing/2014/main" id="{361F28BF-A113-4CFB-955A-093693B48111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87" y="4761131"/>
                    <a:ext cx="1077163" cy="37946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139" name="文本框 138">
                    <a:extLst>
                      <a:ext uri="{FF2B5EF4-FFF2-40B4-BE49-F238E27FC236}">
                        <a16:creationId xmlns:a16="http://schemas.microsoft.com/office/drawing/2014/main" id="{361F28BF-A113-4CFB-955A-093693B481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687" y="4761131"/>
                    <a:ext cx="1077163" cy="3794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Google Shape;8659;p119">
                    <a:extLst>
                      <a:ext uri="{FF2B5EF4-FFF2-40B4-BE49-F238E27FC236}">
                        <a16:creationId xmlns:a16="http://schemas.microsoft.com/office/drawing/2014/main" id="{A870495F-9015-4D7A-8D8D-37576F179874}"/>
                      </a:ext>
                    </a:extLst>
                  </p:cNvPr>
                  <p:cNvSpPr/>
                  <p:nvPr/>
                </p:nvSpPr>
                <p:spPr>
                  <a:xfrm>
                    <a:off x="1623850" y="3065985"/>
                    <a:ext cx="1240200" cy="394801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052" b="1" dirty="0"/>
                      <a:t>Feature map </a:t>
                    </a:r>
                    <a14:m>
                      <m:oMath xmlns:m="http://schemas.openxmlformats.org/officeDocument/2006/math">
                        <m:r>
                          <a:rPr lang="en-US" sz="1052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a14:m>
                    <a:endParaRPr sz="1052" b="1" dirty="0"/>
                  </a:p>
                </p:txBody>
              </p:sp>
            </mc:Choice>
            <mc:Fallback xmlns="">
              <p:sp>
                <p:nvSpPr>
                  <p:cNvPr id="140" name="Google Shape;8659;p119">
                    <a:extLst>
                      <a:ext uri="{FF2B5EF4-FFF2-40B4-BE49-F238E27FC236}">
                        <a16:creationId xmlns:a16="http://schemas.microsoft.com/office/drawing/2014/main" id="{A870495F-9015-4D7A-8D8D-37576F1798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3850" y="3065985"/>
                    <a:ext cx="1240200" cy="3948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C80A363C-5E7D-4E73-9EE5-05EEEA508840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87" y="3059834"/>
                    <a:ext cx="1077163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C80A363C-5E7D-4E73-9EE5-05EEEA5088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687" y="3059834"/>
                    <a:ext cx="1077163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B865BBD5-08CC-4271-92AF-76FDA64ED5DB}"/>
                  </a:ext>
                </a:extLst>
              </p:cNvPr>
              <p:cNvGrpSpPr/>
              <p:nvPr/>
            </p:nvGrpSpPr>
            <p:grpSpPr>
              <a:xfrm>
                <a:off x="5581584" y="4218757"/>
                <a:ext cx="177617" cy="175226"/>
                <a:chOff x="2827814" y="4063213"/>
                <a:chExt cx="255933" cy="258234"/>
              </a:xfrm>
            </p:grpSpPr>
            <p:pic>
              <p:nvPicPr>
                <p:cNvPr id="177" name="Google Shape;5758;p65" descr="+" title="MathEquation,#585858">
                  <a:extLst>
                    <a:ext uri="{FF2B5EF4-FFF2-40B4-BE49-F238E27FC236}">
                      <a16:creationId xmlns:a16="http://schemas.microsoft.com/office/drawing/2014/main" id="{F48BFBC0-9E43-4D22-801B-554DA02B09AE}"/>
                    </a:ext>
                  </a:extLst>
                </p:cNvPr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863261" y="4091276"/>
                  <a:ext cx="185039" cy="2021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" name="Google Shape;5759;p65">
                  <a:extLst>
                    <a:ext uri="{FF2B5EF4-FFF2-40B4-BE49-F238E27FC236}">
                      <a16:creationId xmlns:a16="http://schemas.microsoft.com/office/drawing/2014/main" id="{CEAF2F27-52C2-4E53-B415-87C45703A510}"/>
                    </a:ext>
                  </a:extLst>
                </p:cNvPr>
                <p:cNvSpPr/>
                <p:nvPr/>
              </p:nvSpPr>
              <p:spPr>
                <a:xfrm>
                  <a:off x="2827814" y="4063213"/>
                  <a:ext cx="255933" cy="258234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>
                    <a:solidFill>
                      <a:srgbClr val="666666"/>
                    </a:solidFill>
                  </a:endParaRPr>
                </a:p>
              </p:txBody>
            </p:sp>
          </p:grp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31174C3E-2F62-48F0-A342-55660C4F3218}"/>
                  </a:ext>
                </a:extLst>
              </p:cNvPr>
              <p:cNvCxnSpPr>
                <a:cxnSpLocks/>
                <a:stCxn id="136" idx="3"/>
                <a:endCxn id="155" idx="1"/>
              </p:cNvCxnSpPr>
              <p:nvPr/>
            </p:nvCxnSpPr>
            <p:spPr>
              <a:xfrm>
                <a:off x="4002380" y="4950864"/>
                <a:ext cx="609901" cy="0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E5019249-D2E6-42F2-A97A-87857B8CAC65}"/>
                  </a:ext>
                </a:extLst>
              </p:cNvPr>
              <p:cNvCxnSpPr>
                <a:cxnSpLocks/>
                <a:endCxn id="178" idx="4"/>
              </p:cNvCxnSpPr>
              <p:nvPr/>
            </p:nvCxnSpPr>
            <p:spPr>
              <a:xfrm flipV="1">
                <a:off x="5670392" y="4393983"/>
                <a:ext cx="1" cy="556879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Google Shape;8666;p119">
                <a:extLst>
                  <a:ext uri="{FF2B5EF4-FFF2-40B4-BE49-F238E27FC236}">
                    <a16:creationId xmlns:a16="http://schemas.microsoft.com/office/drawing/2014/main" id="{642EFB95-8459-4653-B1B8-C8AEA3ED3F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65475" y="4105135"/>
                <a:ext cx="816976" cy="394801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altLang="zh-CN" sz="1052" b="1" dirty="0"/>
                  <a:t>3x3 Conv.</a:t>
                </a:r>
              </a:p>
              <a:p>
                <a:pPr algn="ctr"/>
                <a:r>
                  <a:rPr lang="en" altLang="zh-CN" sz="1052" b="1" dirty="0"/>
                  <a:t>BN</a:t>
                </a:r>
              </a:p>
            </p:txBody>
          </p: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179D1970-A09E-41D3-AA83-57432DFEF9F0}"/>
                  </a:ext>
                </a:extLst>
              </p:cNvPr>
              <p:cNvCxnSpPr>
                <a:cxnSpLocks/>
                <a:stCxn id="155" idx="3"/>
                <a:endCxn id="159" idx="1"/>
              </p:cNvCxnSpPr>
              <p:nvPr/>
            </p:nvCxnSpPr>
            <p:spPr>
              <a:xfrm>
                <a:off x="5429257" y="4950864"/>
                <a:ext cx="576086" cy="2790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676A76C7-C8E9-40C2-9F03-AE80F8AFB18A}"/>
                  </a:ext>
                </a:extLst>
              </p:cNvPr>
              <p:cNvCxnSpPr>
                <a:cxnSpLocks/>
                <a:stCxn id="178" idx="6"/>
                <a:endCxn id="160" idx="1"/>
              </p:cNvCxnSpPr>
              <p:nvPr/>
            </p:nvCxnSpPr>
            <p:spPr>
              <a:xfrm>
                <a:off x="5759201" y="4306370"/>
                <a:ext cx="246142" cy="1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F46A2208-07E5-4704-B2FF-31CB7004787E}"/>
                  </a:ext>
                </a:extLst>
              </p:cNvPr>
              <p:cNvCxnSpPr>
                <a:cxnSpLocks/>
                <a:stCxn id="140" idx="3"/>
                <a:endCxn id="149" idx="1"/>
              </p:cNvCxnSpPr>
              <p:nvPr/>
            </p:nvCxnSpPr>
            <p:spPr>
              <a:xfrm>
                <a:off x="2864050" y="3263386"/>
                <a:ext cx="872266" cy="0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Google Shape;9539;p132">
                <a:extLst>
                  <a:ext uri="{FF2B5EF4-FFF2-40B4-BE49-F238E27FC236}">
                    <a16:creationId xmlns:a16="http://schemas.microsoft.com/office/drawing/2014/main" id="{8DDD0ED2-0F18-4D79-BF90-301766F537FA}"/>
                  </a:ext>
                </a:extLst>
              </p:cNvPr>
              <p:cNvSpPr/>
              <p:nvPr/>
            </p:nvSpPr>
            <p:spPr>
              <a:xfrm>
                <a:off x="3736316" y="3065985"/>
                <a:ext cx="1151963" cy="394801"/>
              </a:xfrm>
              <a:prstGeom prst="roundRect">
                <a:avLst>
                  <a:gd name="adj" fmla="val 16667"/>
                </a:avLst>
              </a:prstGeom>
              <a:solidFill>
                <a:srgbClr val="C7E4BA"/>
              </a:solidFill>
              <a:ln w="12700" cap="flat" cmpd="sng">
                <a:solidFill>
                  <a:srgbClr val="00B05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900" b="1" dirty="0"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altLang="zh-CN" sz="900" b="1" dirty="0">
                    <a:ea typeface="Times New Roman"/>
                    <a:cs typeface="Times New Roman"/>
                    <a:sym typeface="Times New Roman"/>
                  </a:rPr>
                  <a:t>hannel Attention Module</a:t>
                </a:r>
                <a:endParaRPr sz="900" b="1" dirty="0"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" name="Google Shape;9539;p132">
                <a:extLst>
                  <a:ext uri="{FF2B5EF4-FFF2-40B4-BE49-F238E27FC236}">
                    <a16:creationId xmlns:a16="http://schemas.microsoft.com/office/drawing/2014/main" id="{F542BA53-ABDD-4A98-9812-A5031B4A7C53}"/>
                  </a:ext>
                </a:extLst>
              </p:cNvPr>
              <p:cNvSpPr/>
              <p:nvPr/>
            </p:nvSpPr>
            <p:spPr>
              <a:xfrm>
                <a:off x="3736315" y="3633207"/>
                <a:ext cx="1151963" cy="394801"/>
              </a:xfrm>
              <a:prstGeom prst="roundRect">
                <a:avLst>
                  <a:gd name="adj" fmla="val 16667"/>
                </a:avLst>
              </a:prstGeom>
              <a:solidFill>
                <a:srgbClr val="C7E4BA"/>
              </a:solidFill>
              <a:ln w="12700" cap="flat" cmpd="sng">
                <a:solidFill>
                  <a:srgbClr val="00B05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900" b="1" dirty="0"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altLang="zh-CN" sz="900" b="1" dirty="0">
                    <a:ea typeface="Times New Roman"/>
                    <a:cs typeface="Times New Roman"/>
                    <a:sym typeface="Times New Roman"/>
                  </a:rPr>
                  <a:t>hannel Attention Module</a:t>
                </a:r>
                <a:endParaRPr sz="900" b="1" dirty="0"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CF8A9995-3D3D-40EF-99CC-D33AAAC4D803}"/>
                  </a:ext>
                </a:extLst>
              </p:cNvPr>
              <p:cNvCxnSpPr>
                <a:cxnSpLocks/>
                <a:endCxn id="150" idx="2"/>
              </p:cNvCxnSpPr>
              <p:nvPr/>
            </p:nvCxnSpPr>
            <p:spPr>
              <a:xfrm flipV="1">
                <a:off x="4312297" y="4028008"/>
                <a:ext cx="0" cy="922854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315F8C06-C412-44C9-9183-D4CE63755884}"/>
                  </a:ext>
                </a:extLst>
              </p:cNvPr>
              <p:cNvGrpSpPr/>
              <p:nvPr/>
            </p:nvGrpSpPr>
            <p:grpSpPr>
              <a:xfrm>
                <a:off x="5171196" y="3506823"/>
                <a:ext cx="177617" cy="175226"/>
                <a:chOff x="2827814" y="4063213"/>
                <a:chExt cx="255933" cy="258234"/>
              </a:xfrm>
            </p:grpSpPr>
            <p:pic>
              <p:nvPicPr>
                <p:cNvPr id="175" name="Google Shape;5758;p65" descr="+" title="MathEquation,#585858">
                  <a:extLst>
                    <a:ext uri="{FF2B5EF4-FFF2-40B4-BE49-F238E27FC236}">
                      <a16:creationId xmlns:a16="http://schemas.microsoft.com/office/drawing/2014/main" id="{3CE18490-3499-42E7-889D-1886E3F59FF9}"/>
                    </a:ext>
                  </a:extLst>
                </p:cNvPr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863261" y="4091276"/>
                  <a:ext cx="185039" cy="2021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6" name="Google Shape;5759;p65">
                  <a:extLst>
                    <a:ext uri="{FF2B5EF4-FFF2-40B4-BE49-F238E27FC236}">
                      <a16:creationId xmlns:a16="http://schemas.microsoft.com/office/drawing/2014/main" id="{53801C9C-2C48-44E1-A474-B768BCD65824}"/>
                    </a:ext>
                  </a:extLst>
                </p:cNvPr>
                <p:cNvSpPr/>
                <p:nvPr/>
              </p:nvSpPr>
              <p:spPr>
                <a:xfrm>
                  <a:off x="2827814" y="4063213"/>
                  <a:ext cx="255933" cy="258234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>
                    <a:solidFill>
                      <a:srgbClr val="666666"/>
                    </a:solidFill>
                  </a:endParaRPr>
                </a:p>
              </p:txBody>
            </p:sp>
          </p:grpSp>
          <p:sp>
            <p:nvSpPr>
              <p:cNvPr id="153" name="Google Shape;8182;p107">
                <a:extLst>
                  <a:ext uri="{FF2B5EF4-FFF2-40B4-BE49-F238E27FC236}">
                    <a16:creationId xmlns:a16="http://schemas.microsoft.com/office/drawing/2014/main" id="{6DD695A3-1634-4A7B-AA60-A9DEF17B0146}"/>
                  </a:ext>
                </a:extLst>
              </p:cNvPr>
              <p:cNvSpPr/>
              <p:nvPr/>
            </p:nvSpPr>
            <p:spPr>
              <a:xfrm>
                <a:off x="5021592" y="3215341"/>
                <a:ext cx="107187" cy="758190"/>
              </a:xfrm>
              <a:prstGeom prst="rightBrace">
                <a:avLst>
                  <a:gd name="adj1" fmla="val 21326"/>
                  <a:gd name="adj2" fmla="val 51560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9CEC25D1-1693-489C-83E5-05EC2367E121}"/>
                  </a:ext>
                </a:extLst>
              </p:cNvPr>
              <p:cNvCxnSpPr>
                <a:cxnSpLocks/>
                <a:endCxn id="145" idx="0"/>
              </p:cNvCxnSpPr>
              <p:nvPr/>
            </p:nvCxnSpPr>
            <p:spPr>
              <a:xfrm>
                <a:off x="3173963" y="3259550"/>
                <a:ext cx="0" cy="845585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Google Shape;8666;p119">
                <a:extLst>
                  <a:ext uri="{FF2B5EF4-FFF2-40B4-BE49-F238E27FC236}">
                    <a16:creationId xmlns:a16="http://schemas.microsoft.com/office/drawing/2014/main" id="{D5061B2E-0ED8-408B-ACB3-E85E540669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12281" y="4753463"/>
                <a:ext cx="816976" cy="394801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altLang="zh-CN" sz="1052" b="1" dirty="0"/>
                  <a:t>3x3 Conv.</a:t>
                </a:r>
              </a:p>
              <a:p>
                <a:pPr algn="ctr"/>
                <a:r>
                  <a:rPr lang="en" altLang="zh-CN" sz="1052" b="1" dirty="0"/>
                  <a:t>BN</a:t>
                </a:r>
              </a:p>
            </p:txBody>
          </p:sp>
          <p:sp>
            <p:nvSpPr>
              <p:cNvPr id="156" name="Google Shape;9539;p132">
                <a:extLst>
                  <a:ext uri="{FF2B5EF4-FFF2-40B4-BE49-F238E27FC236}">
                    <a16:creationId xmlns:a16="http://schemas.microsoft.com/office/drawing/2014/main" id="{5B5DA030-33E1-4669-B10B-8AC36EE5B788}"/>
                  </a:ext>
                </a:extLst>
              </p:cNvPr>
              <p:cNvSpPr/>
              <p:nvPr/>
            </p:nvSpPr>
            <p:spPr>
              <a:xfrm>
                <a:off x="6005342" y="3397034"/>
                <a:ext cx="1151963" cy="394801"/>
              </a:xfrm>
              <a:prstGeom prst="roundRect">
                <a:avLst>
                  <a:gd name="adj" fmla="val 16667"/>
                </a:avLst>
              </a:prstGeom>
              <a:solidFill>
                <a:srgbClr val="A092B2"/>
              </a:solidFill>
              <a:ln w="12700" cap="flat" cmpd="sng">
                <a:solidFill>
                  <a:srgbClr val="7030A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900" b="1" dirty="0"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lang="en-US" altLang="zh-CN" sz="900" b="1" dirty="0">
                    <a:ea typeface="Times New Roman"/>
                    <a:cs typeface="Times New Roman"/>
                    <a:sym typeface="Times New Roman"/>
                  </a:rPr>
                  <a:t>patial </a:t>
                </a:r>
              </a:p>
              <a:p>
                <a:pPr algn="ctr"/>
                <a:r>
                  <a:rPr lang="en-US" altLang="zh-CN" sz="900" b="1" dirty="0">
                    <a:ea typeface="Times New Roman"/>
                    <a:cs typeface="Times New Roman"/>
                    <a:sym typeface="Times New Roman"/>
                  </a:rPr>
                  <a:t>Attention Module</a:t>
                </a:r>
                <a:endParaRPr sz="900" b="1" dirty="0"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B20AEEE4-3F58-4394-A4AA-E4A8180DB1CC}"/>
                  </a:ext>
                </a:extLst>
              </p:cNvPr>
              <p:cNvCxnSpPr>
                <a:cxnSpLocks/>
                <a:stCxn id="176" idx="6"/>
                <a:endCxn id="156" idx="1"/>
              </p:cNvCxnSpPr>
              <p:nvPr/>
            </p:nvCxnSpPr>
            <p:spPr>
              <a:xfrm flipV="1">
                <a:off x="5348813" y="3594435"/>
                <a:ext cx="656529" cy="1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2E0A5D6E-990F-48C0-ACFA-390B7614B62B}"/>
                  </a:ext>
                </a:extLst>
              </p:cNvPr>
              <p:cNvCxnSpPr>
                <a:cxnSpLocks/>
                <a:stCxn id="145" idx="3"/>
                <a:endCxn id="178" idx="2"/>
              </p:cNvCxnSpPr>
              <p:nvPr/>
            </p:nvCxnSpPr>
            <p:spPr>
              <a:xfrm>
                <a:off x="3582451" y="4302536"/>
                <a:ext cx="1999133" cy="3834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Google Shape;9539;p132">
                <a:extLst>
                  <a:ext uri="{FF2B5EF4-FFF2-40B4-BE49-F238E27FC236}">
                    <a16:creationId xmlns:a16="http://schemas.microsoft.com/office/drawing/2014/main" id="{2E9F7C2A-572A-4AAA-8B91-8C3A60A9CF14}"/>
                  </a:ext>
                </a:extLst>
              </p:cNvPr>
              <p:cNvSpPr/>
              <p:nvPr/>
            </p:nvSpPr>
            <p:spPr>
              <a:xfrm>
                <a:off x="6005343" y="4756253"/>
                <a:ext cx="1151963" cy="394801"/>
              </a:xfrm>
              <a:prstGeom prst="roundRect">
                <a:avLst>
                  <a:gd name="adj" fmla="val 16667"/>
                </a:avLst>
              </a:prstGeom>
              <a:solidFill>
                <a:srgbClr val="A092B2"/>
              </a:solidFill>
              <a:ln w="12700" cap="flat" cmpd="sng">
                <a:solidFill>
                  <a:srgbClr val="7030A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900" b="1" dirty="0"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lang="en-US" altLang="zh-CN" sz="900" b="1" dirty="0">
                    <a:ea typeface="Times New Roman"/>
                    <a:cs typeface="Times New Roman"/>
                    <a:sym typeface="Times New Roman"/>
                  </a:rPr>
                  <a:t>patial </a:t>
                </a:r>
              </a:p>
              <a:p>
                <a:pPr algn="ctr"/>
                <a:r>
                  <a:rPr lang="en-US" altLang="zh-CN" sz="900" b="1" dirty="0">
                    <a:ea typeface="Times New Roman"/>
                    <a:cs typeface="Times New Roman"/>
                    <a:sym typeface="Times New Roman"/>
                  </a:rPr>
                  <a:t>Attention Module</a:t>
                </a:r>
                <a:endParaRPr sz="900" b="1" dirty="0"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" name="Google Shape;9539;p132">
                <a:extLst>
                  <a:ext uri="{FF2B5EF4-FFF2-40B4-BE49-F238E27FC236}">
                    <a16:creationId xmlns:a16="http://schemas.microsoft.com/office/drawing/2014/main" id="{590A9574-272C-40EF-B976-BF195B419B43}"/>
                  </a:ext>
                </a:extLst>
              </p:cNvPr>
              <p:cNvSpPr/>
              <p:nvPr/>
            </p:nvSpPr>
            <p:spPr>
              <a:xfrm>
                <a:off x="6005343" y="4108970"/>
                <a:ext cx="1151963" cy="394801"/>
              </a:xfrm>
              <a:prstGeom prst="roundRect">
                <a:avLst>
                  <a:gd name="adj" fmla="val 16667"/>
                </a:avLst>
              </a:prstGeom>
              <a:solidFill>
                <a:srgbClr val="A092B2"/>
              </a:solidFill>
              <a:ln w="12700" cap="flat" cmpd="sng">
                <a:solidFill>
                  <a:srgbClr val="7030A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900" b="1" dirty="0"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lang="en-US" altLang="zh-CN" sz="900" b="1" dirty="0">
                    <a:ea typeface="Times New Roman"/>
                    <a:cs typeface="Times New Roman"/>
                    <a:sym typeface="Times New Roman"/>
                  </a:rPr>
                  <a:t>patial </a:t>
                </a:r>
              </a:p>
              <a:p>
                <a:pPr algn="ctr"/>
                <a:r>
                  <a:rPr lang="en-US" altLang="zh-CN" sz="900" b="1" dirty="0">
                    <a:ea typeface="Times New Roman"/>
                    <a:cs typeface="Times New Roman"/>
                    <a:sym typeface="Times New Roman"/>
                  </a:rPr>
                  <a:t>Attention Module</a:t>
                </a:r>
                <a:endParaRPr sz="900" b="1" dirty="0"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8AE9C553-8EFD-421A-8D6A-012FC7381293}"/>
                  </a:ext>
                </a:extLst>
              </p:cNvPr>
              <p:cNvGrpSpPr/>
              <p:nvPr/>
            </p:nvGrpSpPr>
            <p:grpSpPr>
              <a:xfrm>
                <a:off x="7551197" y="4218757"/>
                <a:ext cx="177617" cy="175226"/>
                <a:chOff x="2827814" y="4063213"/>
                <a:chExt cx="255933" cy="258234"/>
              </a:xfrm>
            </p:grpSpPr>
            <p:pic>
              <p:nvPicPr>
                <p:cNvPr id="173" name="Google Shape;5758;p65" descr="+" title="MathEquation,#585858">
                  <a:extLst>
                    <a:ext uri="{FF2B5EF4-FFF2-40B4-BE49-F238E27FC236}">
                      <a16:creationId xmlns:a16="http://schemas.microsoft.com/office/drawing/2014/main" id="{F247476C-A8F4-4130-A373-59283AD4ADF0}"/>
                    </a:ext>
                  </a:extLst>
                </p:cNvPr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863261" y="4091276"/>
                  <a:ext cx="185039" cy="2021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4" name="Google Shape;5759;p65">
                  <a:extLst>
                    <a:ext uri="{FF2B5EF4-FFF2-40B4-BE49-F238E27FC236}">
                      <a16:creationId xmlns:a16="http://schemas.microsoft.com/office/drawing/2014/main" id="{178302FC-FB41-4846-98E0-065B78B5FAD7}"/>
                    </a:ext>
                  </a:extLst>
                </p:cNvPr>
                <p:cNvSpPr/>
                <p:nvPr/>
              </p:nvSpPr>
              <p:spPr>
                <a:xfrm>
                  <a:off x="2827814" y="4063213"/>
                  <a:ext cx="255933" cy="258234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>
                    <a:solidFill>
                      <a:srgbClr val="666666"/>
                    </a:solidFill>
                  </a:endParaRPr>
                </a:p>
              </p:txBody>
            </p:sp>
          </p:grp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498A416D-59FD-4D7D-8A70-E9B2880957FC}"/>
                  </a:ext>
                </a:extLst>
              </p:cNvPr>
              <p:cNvCxnSpPr>
                <a:cxnSpLocks/>
                <a:stCxn id="160" idx="3"/>
                <a:endCxn id="174" idx="2"/>
              </p:cNvCxnSpPr>
              <p:nvPr/>
            </p:nvCxnSpPr>
            <p:spPr>
              <a:xfrm flipV="1">
                <a:off x="7157306" y="4306370"/>
                <a:ext cx="393891" cy="1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D4A3726E-3F75-49F0-B75B-73344323B7BA}"/>
                  </a:ext>
                </a:extLst>
              </p:cNvPr>
              <p:cNvCxnSpPr>
                <a:cxnSpLocks/>
                <a:stCxn id="159" idx="3"/>
                <a:endCxn id="174" idx="3"/>
              </p:cNvCxnSpPr>
              <p:nvPr/>
            </p:nvCxnSpPr>
            <p:spPr>
              <a:xfrm flipV="1">
                <a:off x="7157306" y="4368322"/>
                <a:ext cx="419902" cy="585332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81896AEF-EC87-4FE6-B01D-B8666480673A}"/>
                  </a:ext>
                </a:extLst>
              </p:cNvPr>
              <p:cNvCxnSpPr>
                <a:cxnSpLocks/>
                <a:stCxn id="156" idx="3"/>
                <a:endCxn id="174" idx="1"/>
              </p:cNvCxnSpPr>
              <p:nvPr/>
            </p:nvCxnSpPr>
            <p:spPr>
              <a:xfrm>
                <a:off x="7157305" y="3594435"/>
                <a:ext cx="419903" cy="649983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0199076F-792A-4FE1-B5CF-35F3A3B792AD}"/>
                  </a:ext>
                </a:extLst>
              </p:cNvPr>
              <p:cNvCxnSpPr>
                <a:cxnSpLocks/>
                <a:stCxn id="174" idx="6"/>
                <a:endCxn id="172" idx="2"/>
              </p:cNvCxnSpPr>
              <p:nvPr/>
            </p:nvCxnSpPr>
            <p:spPr>
              <a:xfrm>
                <a:off x="7728814" y="4306370"/>
                <a:ext cx="339738" cy="0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29EA9253-B0FA-4519-8BC2-9764B5B4CEFA}"/>
                      </a:ext>
                    </a:extLst>
                  </p:cNvPr>
                  <p:cNvSpPr txBox="1"/>
                  <p:nvPr/>
                </p:nvSpPr>
                <p:spPr>
                  <a:xfrm>
                    <a:off x="7677966" y="4025536"/>
                    <a:ext cx="3480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l-GR" altLang="zh-CN" sz="1200" b="0" i="1" smtClean="0">
                              <a:latin typeface="Cambria Math" panose="02040503050406030204" pitchFamily="18" charset="0"/>
                            </a:rPr>
                            <m:t>𝛹</m:t>
                          </m:r>
                        </m:oMath>
                      </m:oMathPara>
                    </a14:m>
                    <a:endParaRPr lang="en-US" altLang="zh-CN" sz="1200" b="0" i="1" dirty="0"/>
                  </a:p>
                </p:txBody>
              </p:sp>
            </mc:Choice>
            <mc:Fallback xmlns=""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29EA9253-B0FA-4519-8BC2-9764B5B4C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7966" y="4025536"/>
                    <a:ext cx="3480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0930715C-6FEC-4636-8A4A-1B9DFC25BC1A}"/>
                  </a:ext>
                </a:extLst>
              </p:cNvPr>
              <p:cNvGrpSpPr/>
              <p:nvPr/>
            </p:nvGrpSpPr>
            <p:grpSpPr>
              <a:xfrm>
                <a:off x="8068552" y="4218757"/>
                <a:ext cx="177617" cy="175226"/>
                <a:chOff x="2827814" y="4063213"/>
                <a:chExt cx="255933" cy="258234"/>
              </a:xfrm>
            </p:grpSpPr>
            <p:pic>
              <p:nvPicPr>
                <p:cNvPr id="171" name="Google Shape;5758;p65" descr="+" title="MathEquation,#585858">
                  <a:extLst>
                    <a:ext uri="{FF2B5EF4-FFF2-40B4-BE49-F238E27FC236}">
                      <a16:creationId xmlns:a16="http://schemas.microsoft.com/office/drawing/2014/main" id="{1D7EB05E-E851-4528-9DAF-F2B115AE2573}"/>
                    </a:ext>
                  </a:extLst>
                </p:cNvPr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 rot="2795362">
                  <a:off x="2861155" y="4093524"/>
                  <a:ext cx="189251" cy="1976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2" name="Google Shape;5759;p65">
                  <a:extLst>
                    <a:ext uri="{FF2B5EF4-FFF2-40B4-BE49-F238E27FC236}">
                      <a16:creationId xmlns:a16="http://schemas.microsoft.com/office/drawing/2014/main" id="{E6F9CEA7-A9CF-4E42-81B3-DFF54A4A2690}"/>
                    </a:ext>
                  </a:extLst>
                </p:cNvPr>
                <p:cNvSpPr/>
                <p:nvPr/>
              </p:nvSpPr>
              <p:spPr>
                <a:xfrm>
                  <a:off x="2827814" y="4063213"/>
                  <a:ext cx="255933" cy="258234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>
                    <a:solidFill>
                      <a:srgbClr val="666666"/>
                    </a:solidFill>
                  </a:endParaRPr>
                </a:p>
              </p:txBody>
            </p:sp>
          </p:grpSp>
          <p:cxnSp>
            <p:nvCxnSpPr>
              <p:cNvPr id="168" name="连接符: 肘形 167">
                <a:extLst>
                  <a:ext uri="{FF2B5EF4-FFF2-40B4-BE49-F238E27FC236}">
                    <a16:creationId xmlns:a16="http://schemas.microsoft.com/office/drawing/2014/main" id="{2E726359-34AC-4BEE-8139-7B5EA410321C}"/>
                  </a:ext>
                </a:extLst>
              </p:cNvPr>
              <p:cNvCxnSpPr>
                <a:cxnSpLocks/>
                <a:stCxn id="145" idx="0"/>
                <a:endCxn id="172" idx="0"/>
              </p:cNvCxnSpPr>
              <p:nvPr/>
            </p:nvCxnSpPr>
            <p:spPr>
              <a:xfrm rot="16200000" flipH="1">
                <a:off x="5608851" y="1670247"/>
                <a:ext cx="113622" cy="4983398"/>
              </a:xfrm>
              <a:prstGeom prst="bentConnector3">
                <a:avLst>
                  <a:gd name="adj1" fmla="val -1059619"/>
                </a:avLst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0536CA31-C910-4D3A-83CB-8810CCD66688}"/>
                  </a:ext>
                </a:extLst>
              </p:cNvPr>
              <p:cNvCxnSpPr>
                <a:cxnSpLocks/>
                <a:stCxn id="172" idx="6"/>
                <a:endCxn id="170" idx="1"/>
              </p:cNvCxnSpPr>
              <p:nvPr/>
            </p:nvCxnSpPr>
            <p:spPr>
              <a:xfrm flipV="1">
                <a:off x="8246169" y="4302536"/>
                <a:ext cx="266055" cy="3834"/>
              </a:xfrm>
              <a:prstGeom prst="straightConnector1">
                <a:avLst/>
              </a:prstGeom>
              <a:ln w="12700">
                <a:solidFill>
                  <a:srgbClr val="4454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Google Shape;8659;p119">
                    <a:extLst>
                      <a:ext uri="{FF2B5EF4-FFF2-40B4-BE49-F238E27FC236}">
                        <a16:creationId xmlns:a16="http://schemas.microsoft.com/office/drawing/2014/main" id="{F56A281B-C850-49E9-928E-499BF9CFABA2}"/>
                      </a:ext>
                    </a:extLst>
                  </p:cNvPr>
                  <p:cNvSpPr/>
                  <p:nvPr/>
                </p:nvSpPr>
                <p:spPr>
                  <a:xfrm>
                    <a:off x="8512224" y="4105135"/>
                    <a:ext cx="1240200" cy="394801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052" b="1" dirty="0"/>
                      <a:t>Output map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a14:m>
                    <a:endParaRPr lang="en-US" altLang="zh-CN" sz="1050" b="1" dirty="0"/>
                  </a:p>
                </p:txBody>
              </p:sp>
            </mc:Choice>
            <mc:Fallback xmlns="">
              <p:sp>
                <p:nvSpPr>
                  <p:cNvPr id="170" name="Google Shape;8659;p119">
                    <a:extLst>
                      <a:ext uri="{FF2B5EF4-FFF2-40B4-BE49-F238E27FC236}">
                        <a16:creationId xmlns:a16="http://schemas.microsoft.com/office/drawing/2014/main" id="{F56A281B-C850-49E9-928E-499BF9CFAB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2224" y="4105135"/>
                    <a:ext cx="1240200" cy="3948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427"/>
                    </a:stretch>
                  </a:blip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F6DC5A6-BA7A-49BD-996E-A9C040D8EF63}"/>
                </a:ext>
              </a:extLst>
            </p:cNvPr>
            <p:cNvSpPr txBox="1"/>
            <p:nvPr/>
          </p:nvSpPr>
          <p:spPr>
            <a:xfrm>
              <a:off x="4680218" y="5525145"/>
              <a:ext cx="2303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err="1"/>
                <a:t>SRA</a:t>
              </a:r>
              <a:r>
                <a:rPr lang="en-US" altLang="zh-CN" b="1" dirty="0"/>
                <a:t> Attention Block</a:t>
              </a:r>
              <a:endParaRPr lang="zh-CN" altLang="en-US" b="1" dirty="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D3D5B7F-89CC-4448-B44F-C335BB06430C}"/>
                </a:ext>
              </a:extLst>
            </p:cNvPr>
            <p:cNvGrpSpPr/>
            <p:nvPr/>
          </p:nvGrpSpPr>
          <p:grpSpPr>
            <a:xfrm>
              <a:off x="2072501" y="1344515"/>
              <a:ext cx="3793221" cy="1453653"/>
              <a:chOff x="1280780" y="1352163"/>
              <a:chExt cx="3793221" cy="1453653"/>
            </a:xfrm>
          </p:grpSpPr>
          <p:sp>
            <p:nvSpPr>
              <p:cNvPr id="100" name="Google Shape;9532;p132">
                <a:extLst>
                  <a:ext uri="{FF2B5EF4-FFF2-40B4-BE49-F238E27FC236}">
                    <a16:creationId xmlns:a16="http://schemas.microsoft.com/office/drawing/2014/main" id="{B2EFBE22-D83B-4CE7-870A-8E0F892E2D11}"/>
                  </a:ext>
                </a:extLst>
              </p:cNvPr>
              <p:cNvSpPr/>
              <p:nvPr/>
            </p:nvSpPr>
            <p:spPr>
              <a:xfrm>
                <a:off x="1359540" y="1352163"/>
                <a:ext cx="3635334" cy="1453653"/>
              </a:xfrm>
              <a:prstGeom prst="roundRect">
                <a:avLst>
                  <a:gd name="adj" fmla="val 16667"/>
                </a:avLst>
              </a:prstGeom>
              <a:solidFill>
                <a:srgbClr val="C7E4BA">
                  <a:alpha val="32157"/>
                </a:srgbClr>
              </a:solidFill>
              <a:ln w="12700" cap="flat" cmpd="sng">
                <a:solidFill>
                  <a:srgbClr val="00B05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140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4396F6D2-4840-4782-9856-4FDF2BDF4584}"/>
                  </a:ext>
                </a:extLst>
              </p:cNvPr>
              <p:cNvGrpSpPr/>
              <p:nvPr/>
            </p:nvGrpSpPr>
            <p:grpSpPr>
              <a:xfrm>
                <a:off x="1280780" y="1715500"/>
                <a:ext cx="3793221" cy="939245"/>
                <a:chOff x="6758931" y="497328"/>
                <a:chExt cx="3793221" cy="939245"/>
              </a:xfrm>
            </p:grpSpPr>
            <p:sp>
              <p:nvSpPr>
                <p:cNvPr id="103" name="Google Shape;9174;p127">
                  <a:extLst>
                    <a:ext uri="{FF2B5EF4-FFF2-40B4-BE49-F238E27FC236}">
                      <a16:creationId xmlns:a16="http://schemas.microsoft.com/office/drawing/2014/main" id="{CF9D719F-9A8A-46E9-AA61-73F228FF3FDB}"/>
                    </a:ext>
                  </a:extLst>
                </p:cNvPr>
                <p:cNvSpPr/>
                <p:nvPr/>
              </p:nvSpPr>
              <p:spPr>
                <a:xfrm>
                  <a:off x="7633587" y="694728"/>
                  <a:ext cx="314088" cy="104852"/>
                </a:xfrm>
                <a:prstGeom prst="cube">
                  <a:avLst>
                    <a:gd name="adj" fmla="val 33389"/>
                  </a:avLst>
                </a:prstGeom>
                <a:solidFill>
                  <a:srgbClr val="0070C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04" name="Google Shape;9174;p127">
                  <a:extLst>
                    <a:ext uri="{FF2B5EF4-FFF2-40B4-BE49-F238E27FC236}">
                      <a16:creationId xmlns:a16="http://schemas.microsoft.com/office/drawing/2014/main" id="{86A70D49-F1B0-451E-A281-3C774CB73FB3}"/>
                    </a:ext>
                  </a:extLst>
                </p:cNvPr>
                <p:cNvSpPr/>
                <p:nvPr/>
              </p:nvSpPr>
              <p:spPr>
                <a:xfrm>
                  <a:off x="7633587" y="973659"/>
                  <a:ext cx="314088" cy="104852"/>
                </a:xfrm>
                <a:prstGeom prst="cube">
                  <a:avLst>
                    <a:gd name="adj" fmla="val 33389"/>
                  </a:avLst>
                </a:prstGeom>
                <a:solidFill>
                  <a:srgbClr val="FF0066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F822B1D9-37C0-4A2D-ACC7-350A91529A1A}"/>
                    </a:ext>
                  </a:extLst>
                </p:cNvPr>
                <p:cNvSpPr txBox="1"/>
                <p:nvPr/>
              </p:nvSpPr>
              <p:spPr>
                <a:xfrm>
                  <a:off x="7530571" y="805946"/>
                  <a:ext cx="520120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AvgPool</a:t>
                  </a:r>
                  <a:endParaRPr lang="zh-CN" altLang="en-US" sz="500" dirty="0"/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003994F-A01B-451A-B9D3-75EBA945A693}"/>
                    </a:ext>
                  </a:extLst>
                </p:cNvPr>
                <p:cNvSpPr txBox="1"/>
                <p:nvPr/>
              </p:nvSpPr>
              <p:spPr>
                <a:xfrm>
                  <a:off x="7530571" y="497328"/>
                  <a:ext cx="520120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MaxPool</a:t>
                  </a:r>
                  <a:endParaRPr lang="zh-CN" altLang="en-US" sz="500" dirty="0"/>
                </a:p>
              </p:txBody>
            </p:sp>
            <p:sp>
              <p:nvSpPr>
                <p:cNvPr id="107" name="Google Shape;9174;p127">
                  <a:extLst>
                    <a:ext uri="{FF2B5EF4-FFF2-40B4-BE49-F238E27FC236}">
                      <a16:creationId xmlns:a16="http://schemas.microsoft.com/office/drawing/2014/main" id="{8FC5EBBF-13F1-47FE-A3D8-DBD997C7BAB4}"/>
                    </a:ext>
                  </a:extLst>
                </p:cNvPr>
                <p:cNvSpPr/>
                <p:nvPr/>
              </p:nvSpPr>
              <p:spPr>
                <a:xfrm>
                  <a:off x="8095624" y="641342"/>
                  <a:ext cx="87895" cy="462914"/>
                </a:xfrm>
                <a:prstGeom prst="cube">
                  <a:avLst>
                    <a:gd name="adj" fmla="val 40478"/>
                  </a:avLst>
                </a:prstGeom>
                <a:solidFill>
                  <a:srgbClr val="E9F8F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08" name="Google Shape;8182;p107">
                  <a:extLst>
                    <a:ext uri="{FF2B5EF4-FFF2-40B4-BE49-F238E27FC236}">
                      <a16:creationId xmlns:a16="http://schemas.microsoft.com/office/drawing/2014/main" id="{DA9A454C-AE4F-4A36-9863-98CEB96D0FE5}"/>
                    </a:ext>
                  </a:extLst>
                </p:cNvPr>
                <p:cNvSpPr/>
                <p:nvPr/>
              </p:nvSpPr>
              <p:spPr>
                <a:xfrm>
                  <a:off x="7998790" y="719552"/>
                  <a:ext cx="45719" cy="334133"/>
                </a:xfrm>
                <a:prstGeom prst="rightBrace">
                  <a:avLst>
                    <a:gd name="adj1" fmla="val 21326"/>
                    <a:gd name="adj2" fmla="val 515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09" name="Google Shape;9174;p127">
                  <a:extLst>
                    <a:ext uri="{FF2B5EF4-FFF2-40B4-BE49-F238E27FC236}">
                      <a16:creationId xmlns:a16="http://schemas.microsoft.com/office/drawing/2014/main" id="{8C16D629-02AD-43F6-8E8E-A67351DC9E8F}"/>
                    </a:ext>
                  </a:extLst>
                </p:cNvPr>
                <p:cNvSpPr/>
                <p:nvPr/>
              </p:nvSpPr>
              <p:spPr>
                <a:xfrm>
                  <a:off x="8468780" y="641342"/>
                  <a:ext cx="87895" cy="462914"/>
                </a:xfrm>
                <a:prstGeom prst="cube">
                  <a:avLst>
                    <a:gd name="adj" fmla="val 40478"/>
                  </a:avLst>
                </a:prstGeom>
                <a:solidFill>
                  <a:srgbClr val="E9F8F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10" name="Google Shape;9174;p127">
                  <a:extLst>
                    <a:ext uri="{FF2B5EF4-FFF2-40B4-BE49-F238E27FC236}">
                      <a16:creationId xmlns:a16="http://schemas.microsoft.com/office/drawing/2014/main" id="{EC70BE75-B416-4AA3-961D-7E6544970839}"/>
                    </a:ext>
                  </a:extLst>
                </p:cNvPr>
                <p:cNvSpPr/>
                <p:nvPr/>
              </p:nvSpPr>
              <p:spPr>
                <a:xfrm>
                  <a:off x="8282202" y="755198"/>
                  <a:ext cx="87895" cy="235201"/>
                </a:xfrm>
                <a:prstGeom prst="cube">
                  <a:avLst>
                    <a:gd name="adj" fmla="val 40478"/>
                  </a:avLst>
                </a:prstGeom>
                <a:solidFill>
                  <a:srgbClr val="E9F8F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704EF020-BF6F-48B1-B08D-74C386ECCA88}"/>
                    </a:ext>
                  </a:extLst>
                </p:cNvPr>
                <p:cNvCxnSpPr>
                  <a:cxnSpLocks/>
                  <a:stCxn id="107" idx="0"/>
                  <a:endCxn id="110" idx="0"/>
                </p:cNvCxnSpPr>
                <p:nvPr/>
              </p:nvCxnSpPr>
              <p:spPr>
                <a:xfrm>
                  <a:off x="8157361" y="641342"/>
                  <a:ext cx="186578" cy="11385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A8CF0CD6-EBA9-4C87-9C3A-777EF6D88A32}"/>
                    </a:ext>
                  </a:extLst>
                </p:cNvPr>
                <p:cNvCxnSpPr>
                  <a:cxnSpLocks/>
                  <a:stCxn id="110" idx="0"/>
                  <a:endCxn id="109" idx="0"/>
                </p:cNvCxnSpPr>
                <p:nvPr/>
              </p:nvCxnSpPr>
              <p:spPr>
                <a:xfrm flipV="1">
                  <a:off x="8343939" y="641342"/>
                  <a:ext cx="186578" cy="11385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6F1B1418-866D-4E41-B763-9D51DC69F214}"/>
                    </a:ext>
                  </a:extLst>
                </p:cNvPr>
                <p:cNvCxnSpPr>
                  <a:cxnSpLocks/>
                  <a:stCxn id="107" idx="3"/>
                  <a:endCxn id="110" idx="3"/>
                </p:cNvCxnSpPr>
                <p:nvPr/>
              </p:nvCxnSpPr>
              <p:spPr>
                <a:xfrm flipV="1">
                  <a:off x="8121782" y="990399"/>
                  <a:ext cx="186578" cy="1138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492F5FE2-338B-441C-AA93-072F65EC9A50}"/>
                    </a:ext>
                  </a:extLst>
                </p:cNvPr>
                <p:cNvCxnSpPr>
                  <a:cxnSpLocks/>
                  <a:stCxn id="109" idx="3"/>
                  <a:endCxn id="110" idx="3"/>
                </p:cNvCxnSpPr>
                <p:nvPr/>
              </p:nvCxnSpPr>
              <p:spPr>
                <a:xfrm flipH="1" flipV="1">
                  <a:off x="8308360" y="990399"/>
                  <a:ext cx="186578" cy="1138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Google Shape;9174;p127">
                  <a:extLst>
                    <a:ext uri="{FF2B5EF4-FFF2-40B4-BE49-F238E27FC236}">
                      <a16:creationId xmlns:a16="http://schemas.microsoft.com/office/drawing/2014/main" id="{1802F3D2-D755-4D92-87B1-B1EC105969E6}"/>
                    </a:ext>
                  </a:extLst>
                </p:cNvPr>
                <p:cNvSpPr/>
                <p:nvPr/>
              </p:nvSpPr>
              <p:spPr>
                <a:xfrm>
                  <a:off x="8717095" y="694728"/>
                  <a:ext cx="314088" cy="104852"/>
                </a:xfrm>
                <a:prstGeom prst="cube">
                  <a:avLst>
                    <a:gd name="adj" fmla="val 33389"/>
                  </a:avLst>
                </a:prstGeom>
                <a:solidFill>
                  <a:srgbClr val="0070C0">
                    <a:alpha val="56863"/>
                  </a:srgbClr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16" name="Google Shape;9174;p127">
                  <a:extLst>
                    <a:ext uri="{FF2B5EF4-FFF2-40B4-BE49-F238E27FC236}">
                      <a16:creationId xmlns:a16="http://schemas.microsoft.com/office/drawing/2014/main" id="{F4E6B36D-25AB-4408-B9D2-B1B78D666E73}"/>
                    </a:ext>
                  </a:extLst>
                </p:cNvPr>
                <p:cNvSpPr/>
                <p:nvPr/>
              </p:nvSpPr>
              <p:spPr>
                <a:xfrm>
                  <a:off x="8717095" y="973659"/>
                  <a:ext cx="314088" cy="104852"/>
                </a:xfrm>
                <a:prstGeom prst="cube">
                  <a:avLst>
                    <a:gd name="adj" fmla="val 33389"/>
                  </a:avLst>
                </a:prstGeom>
                <a:solidFill>
                  <a:srgbClr val="FF0066">
                    <a:alpha val="56863"/>
                  </a:srgbClr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E4C25B7E-4A48-433D-9029-1642A823F8C1}"/>
                    </a:ext>
                  </a:extLst>
                </p:cNvPr>
                <p:cNvSpPr txBox="1"/>
                <p:nvPr/>
              </p:nvSpPr>
              <p:spPr>
                <a:xfrm>
                  <a:off x="8614079" y="805946"/>
                  <a:ext cx="520120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AvgPool</a:t>
                  </a:r>
                  <a:endParaRPr lang="zh-CN" altLang="en-US" sz="500" dirty="0"/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8E324757-CFB4-4E0B-86BB-B4FD16AD76C3}"/>
                    </a:ext>
                  </a:extLst>
                </p:cNvPr>
                <p:cNvSpPr txBox="1"/>
                <p:nvPr/>
              </p:nvSpPr>
              <p:spPr>
                <a:xfrm>
                  <a:off x="8614079" y="497328"/>
                  <a:ext cx="520120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MaxPool</a:t>
                  </a:r>
                  <a:endParaRPr lang="zh-CN" altLang="en-US" sz="500" dirty="0"/>
                </a:p>
              </p:txBody>
            </p:sp>
            <p:sp>
              <p:nvSpPr>
                <p:cNvPr id="119" name="Google Shape;8182;p107">
                  <a:extLst>
                    <a:ext uri="{FF2B5EF4-FFF2-40B4-BE49-F238E27FC236}">
                      <a16:creationId xmlns:a16="http://schemas.microsoft.com/office/drawing/2014/main" id="{8F425FC3-4DEC-4172-9265-87D631A6AA2E}"/>
                    </a:ext>
                  </a:extLst>
                </p:cNvPr>
                <p:cNvSpPr/>
                <p:nvPr/>
              </p:nvSpPr>
              <p:spPr>
                <a:xfrm rot="10800000">
                  <a:off x="8609639" y="719552"/>
                  <a:ext cx="45719" cy="334133"/>
                </a:xfrm>
                <a:prstGeom prst="rightBrace">
                  <a:avLst>
                    <a:gd name="adj1" fmla="val 21326"/>
                    <a:gd name="adj2" fmla="val 515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495F2C33-9794-4711-BDFF-F461F74A0D3D}"/>
                    </a:ext>
                  </a:extLst>
                </p:cNvPr>
                <p:cNvGrpSpPr/>
                <p:nvPr/>
              </p:nvGrpSpPr>
              <p:grpSpPr>
                <a:xfrm>
                  <a:off x="9080830" y="803106"/>
                  <a:ext cx="106738" cy="100510"/>
                  <a:chOff x="2827814" y="4063213"/>
                  <a:chExt cx="255933" cy="258234"/>
                </a:xfrm>
              </p:grpSpPr>
              <p:pic>
                <p:nvPicPr>
                  <p:cNvPr id="134" name="Google Shape;5758;p65" descr="+" title="MathEquation,#585858">
                    <a:extLst>
                      <a:ext uri="{FF2B5EF4-FFF2-40B4-BE49-F238E27FC236}">
                        <a16:creationId xmlns:a16="http://schemas.microsoft.com/office/drawing/2014/main" id="{8192DD68-AB5C-496A-B563-DAA8464049DC}"/>
                      </a:ext>
                    </a:extLst>
                  </p:cNvPr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2863261" y="4091276"/>
                    <a:ext cx="185039" cy="2021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5" name="Google Shape;5759;p65">
                    <a:extLst>
                      <a:ext uri="{FF2B5EF4-FFF2-40B4-BE49-F238E27FC236}">
                        <a16:creationId xmlns:a16="http://schemas.microsoft.com/office/drawing/2014/main" id="{88C0800A-9FE2-420F-B3C7-3474A8196DE7}"/>
                      </a:ext>
                    </a:extLst>
                  </p:cNvPr>
                  <p:cNvSpPr/>
                  <p:nvPr/>
                </p:nvSpPr>
                <p:spPr>
                  <a:xfrm>
                    <a:off x="2827814" y="4063213"/>
                    <a:ext cx="255933" cy="25823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>
                      <a:solidFill>
                        <a:srgbClr val="666666"/>
                      </a:solidFill>
                    </a:endParaRPr>
                  </a:p>
                </p:txBody>
              </p:sp>
            </p:grpSp>
            <p:sp>
              <p:nvSpPr>
                <p:cNvPr id="121" name="Google Shape;9174;p127">
                  <a:extLst>
                    <a:ext uri="{FF2B5EF4-FFF2-40B4-BE49-F238E27FC236}">
                      <a16:creationId xmlns:a16="http://schemas.microsoft.com/office/drawing/2014/main" id="{99E2B44C-A2BE-4D04-B92D-213397340101}"/>
                    </a:ext>
                  </a:extLst>
                </p:cNvPr>
                <p:cNvSpPr/>
                <p:nvPr/>
              </p:nvSpPr>
              <p:spPr>
                <a:xfrm>
                  <a:off x="7022417" y="973659"/>
                  <a:ext cx="210508" cy="462914"/>
                </a:xfrm>
                <a:prstGeom prst="cube">
                  <a:avLst>
                    <a:gd name="adj" fmla="val 40478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cxnSp>
              <p:nvCxnSpPr>
                <p:cNvPr id="122" name="直接箭头连接符 121">
                  <a:extLst>
                    <a:ext uri="{FF2B5EF4-FFF2-40B4-BE49-F238E27FC236}">
                      <a16:creationId xmlns:a16="http://schemas.microsoft.com/office/drawing/2014/main" id="{DE719812-13BB-4DDF-A290-5A095B89B1DA}"/>
                    </a:ext>
                  </a:extLst>
                </p:cNvPr>
                <p:cNvCxnSpPr>
                  <a:cxnSpLocks/>
                  <a:endCxn id="105" idx="1"/>
                </p:cNvCxnSpPr>
                <p:nvPr/>
              </p:nvCxnSpPr>
              <p:spPr>
                <a:xfrm flipV="1">
                  <a:off x="7282572" y="898279"/>
                  <a:ext cx="247999" cy="344815"/>
                </a:xfrm>
                <a:prstGeom prst="straightConnector1">
                  <a:avLst/>
                </a:prstGeom>
                <a:ln w="12700">
                  <a:solidFill>
                    <a:srgbClr val="4454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>
                  <a:extLst>
                    <a:ext uri="{FF2B5EF4-FFF2-40B4-BE49-F238E27FC236}">
                      <a16:creationId xmlns:a16="http://schemas.microsoft.com/office/drawing/2014/main" id="{6EAA3719-2D0F-4FAD-AB47-5F642B46C874}"/>
                    </a:ext>
                  </a:extLst>
                </p:cNvPr>
                <p:cNvCxnSpPr>
                  <a:cxnSpLocks/>
                  <a:endCxn id="133" idx="2"/>
                </p:cNvCxnSpPr>
                <p:nvPr/>
              </p:nvCxnSpPr>
              <p:spPr>
                <a:xfrm flipV="1">
                  <a:off x="7282572" y="1243094"/>
                  <a:ext cx="2639009" cy="9579"/>
                </a:xfrm>
                <a:prstGeom prst="straightConnector1">
                  <a:avLst/>
                </a:prstGeom>
                <a:ln w="12700">
                  <a:solidFill>
                    <a:srgbClr val="4454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Google Shape;9174;p127">
                  <a:extLst>
                    <a:ext uri="{FF2B5EF4-FFF2-40B4-BE49-F238E27FC236}">
                      <a16:creationId xmlns:a16="http://schemas.microsoft.com/office/drawing/2014/main" id="{BB1B169E-92E2-452F-ACD1-784BFA778C47}"/>
                    </a:ext>
                  </a:extLst>
                </p:cNvPr>
                <p:cNvSpPr/>
                <p:nvPr/>
              </p:nvSpPr>
              <p:spPr>
                <a:xfrm>
                  <a:off x="9405297" y="793427"/>
                  <a:ext cx="314088" cy="104852"/>
                </a:xfrm>
                <a:prstGeom prst="cube">
                  <a:avLst>
                    <a:gd name="adj" fmla="val 33389"/>
                  </a:avLst>
                </a:prstGeom>
                <a:solidFill>
                  <a:srgbClr val="C7E4BA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cxnSp>
              <p:nvCxnSpPr>
                <p:cNvPr id="125" name="直接箭头连接符 124">
                  <a:extLst>
                    <a:ext uri="{FF2B5EF4-FFF2-40B4-BE49-F238E27FC236}">
                      <a16:creationId xmlns:a16="http://schemas.microsoft.com/office/drawing/2014/main" id="{AB6DB9BA-6D5B-4C6E-A447-08D056022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25281" y="854976"/>
                  <a:ext cx="154688" cy="0"/>
                </a:xfrm>
                <a:prstGeom prst="straightConnector1">
                  <a:avLst/>
                </a:prstGeom>
                <a:ln w="9525">
                  <a:solidFill>
                    <a:srgbClr val="4454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EAB2CDF1-91DE-4126-9FB7-7AC5F7889D62}"/>
                    </a:ext>
                  </a:extLst>
                </p:cNvPr>
                <p:cNvGrpSpPr/>
                <p:nvPr/>
              </p:nvGrpSpPr>
              <p:grpSpPr>
                <a:xfrm>
                  <a:off x="9921581" y="1190668"/>
                  <a:ext cx="114741" cy="104852"/>
                  <a:chOff x="9696009" y="1116958"/>
                  <a:chExt cx="177617" cy="175226"/>
                </a:xfrm>
              </p:grpSpPr>
              <p:pic>
                <p:nvPicPr>
                  <p:cNvPr id="132" name="Google Shape;5758;p65" descr="+" title="MathEquation,#585858">
                    <a:extLst>
                      <a:ext uri="{FF2B5EF4-FFF2-40B4-BE49-F238E27FC236}">
                        <a16:creationId xmlns:a16="http://schemas.microsoft.com/office/drawing/2014/main" id="{F0FD23AD-6338-4C20-AC57-96C024C71C9A}"/>
                      </a:ext>
                    </a:extLst>
                  </p:cNvPr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 rot="2795362">
                    <a:off x="9720609" y="1136000"/>
                    <a:ext cx="128417" cy="1371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3" name="Google Shape;5759;p65">
                    <a:extLst>
                      <a:ext uri="{FF2B5EF4-FFF2-40B4-BE49-F238E27FC236}">
                        <a16:creationId xmlns:a16="http://schemas.microsoft.com/office/drawing/2014/main" id="{DF9E3EA7-CEA2-4161-94DF-6B892F4552C2}"/>
                      </a:ext>
                    </a:extLst>
                  </p:cNvPr>
                  <p:cNvSpPr/>
                  <p:nvPr/>
                </p:nvSpPr>
                <p:spPr>
                  <a:xfrm>
                    <a:off x="9696009" y="1116958"/>
                    <a:ext cx="177617" cy="175226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>
                      <a:solidFill>
                        <a:srgbClr val="666666"/>
                      </a:solidFill>
                    </a:endParaRPr>
                  </a:p>
                </p:txBody>
              </p:sp>
            </p:grpSp>
            <p:cxnSp>
              <p:nvCxnSpPr>
                <p:cNvPr id="127" name="直接箭头连接符 126">
                  <a:extLst>
                    <a:ext uri="{FF2B5EF4-FFF2-40B4-BE49-F238E27FC236}">
                      <a16:creationId xmlns:a16="http://schemas.microsoft.com/office/drawing/2014/main" id="{86EC58AB-1D29-4241-BF9F-6C429C6484FB}"/>
                    </a:ext>
                  </a:extLst>
                </p:cNvPr>
                <p:cNvCxnSpPr>
                  <a:cxnSpLocks/>
                  <a:stCxn id="124" idx="4"/>
                  <a:endCxn id="133" idx="1"/>
                </p:cNvCxnSpPr>
                <p:nvPr/>
              </p:nvCxnSpPr>
              <p:spPr>
                <a:xfrm>
                  <a:off x="9684376" y="863358"/>
                  <a:ext cx="254008" cy="342665"/>
                </a:xfrm>
                <a:prstGeom prst="straightConnector1">
                  <a:avLst/>
                </a:prstGeom>
                <a:ln w="9525">
                  <a:solidFill>
                    <a:srgbClr val="4454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E629B228-00C1-4579-A3DD-0472F8300479}"/>
                    </a:ext>
                  </a:extLst>
                </p:cNvPr>
                <p:cNvSpPr txBox="1"/>
                <p:nvPr/>
              </p:nvSpPr>
              <p:spPr>
                <a:xfrm>
                  <a:off x="9302625" y="497328"/>
                  <a:ext cx="5201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Channel Attention</a:t>
                  </a:r>
                  <a:endParaRPr lang="zh-CN" altLang="en-US" sz="500" dirty="0"/>
                </a:p>
              </p:txBody>
            </p:sp>
            <p:sp>
              <p:nvSpPr>
                <p:cNvPr id="129" name="Google Shape;9174;p127">
                  <a:extLst>
                    <a:ext uri="{FF2B5EF4-FFF2-40B4-BE49-F238E27FC236}">
                      <a16:creationId xmlns:a16="http://schemas.microsoft.com/office/drawing/2014/main" id="{0F77D204-45B7-465B-B533-F75275C41DAD}"/>
                    </a:ext>
                  </a:extLst>
                </p:cNvPr>
                <p:cNvSpPr/>
                <p:nvPr/>
              </p:nvSpPr>
              <p:spPr>
                <a:xfrm>
                  <a:off x="10075926" y="973659"/>
                  <a:ext cx="210508" cy="462914"/>
                </a:xfrm>
                <a:prstGeom prst="cube">
                  <a:avLst>
                    <a:gd name="adj" fmla="val 40478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8F8D8A6-2C1B-44E2-AAED-76C46D2BEF98}"/>
                    </a:ext>
                  </a:extLst>
                </p:cNvPr>
                <p:cNvSpPr txBox="1"/>
                <p:nvPr/>
              </p:nvSpPr>
              <p:spPr>
                <a:xfrm>
                  <a:off x="6758931" y="749194"/>
                  <a:ext cx="740772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Input map</a:t>
                  </a:r>
                  <a:endParaRPr lang="zh-CN" altLang="en-US" sz="500" dirty="0"/>
                </a:p>
              </p:txBody>
            </p:sp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6CECE915-93EB-45C5-94AD-5B025B4C128A}"/>
                    </a:ext>
                  </a:extLst>
                </p:cNvPr>
                <p:cNvSpPr txBox="1"/>
                <p:nvPr/>
              </p:nvSpPr>
              <p:spPr>
                <a:xfrm>
                  <a:off x="9811380" y="746696"/>
                  <a:ext cx="740772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Output map</a:t>
                  </a:r>
                  <a:endParaRPr lang="zh-CN" altLang="en-US" sz="500" dirty="0"/>
                </a:p>
              </p:txBody>
            </p: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72EA893-11D7-4DC2-B7D2-444C45C9051B}"/>
                  </a:ext>
                </a:extLst>
              </p:cNvPr>
              <p:cNvSpPr txBox="1"/>
              <p:nvPr/>
            </p:nvSpPr>
            <p:spPr>
              <a:xfrm>
                <a:off x="1957160" y="1368126"/>
                <a:ext cx="24400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Channel Attention Block</a:t>
                </a:r>
                <a:endParaRPr lang="zh-CN" altLang="en-US" sz="1600" b="1" dirty="0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779E5AE-C249-410F-BD9D-C026B96A9AD9}"/>
                </a:ext>
              </a:extLst>
            </p:cNvPr>
            <p:cNvGrpSpPr/>
            <p:nvPr/>
          </p:nvGrpSpPr>
          <p:grpSpPr>
            <a:xfrm>
              <a:off x="6687919" y="1357389"/>
              <a:ext cx="3793221" cy="1453653"/>
              <a:chOff x="6138671" y="1352163"/>
              <a:chExt cx="3793221" cy="1453653"/>
            </a:xfrm>
          </p:grpSpPr>
          <p:sp>
            <p:nvSpPr>
              <p:cNvPr id="75" name="Google Shape;9532;p132">
                <a:extLst>
                  <a:ext uri="{FF2B5EF4-FFF2-40B4-BE49-F238E27FC236}">
                    <a16:creationId xmlns:a16="http://schemas.microsoft.com/office/drawing/2014/main" id="{31C7001D-4328-415C-8DC7-632301123DD8}"/>
                  </a:ext>
                </a:extLst>
              </p:cNvPr>
              <p:cNvSpPr/>
              <p:nvPr/>
            </p:nvSpPr>
            <p:spPr>
              <a:xfrm>
                <a:off x="6217615" y="1352163"/>
                <a:ext cx="3635334" cy="1453653"/>
              </a:xfrm>
              <a:prstGeom prst="roundRect">
                <a:avLst>
                  <a:gd name="adj" fmla="val 16667"/>
                </a:avLst>
              </a:prstGeom>
              <a:solidFill>
                <a:srgbClr val="A092B2">
                  <a:alpha val="32157"/>
                </a:srgbClr>
              </a:solidFill>
              <a:ln w="12700" cap="flat" cmpd="sng">
                <a:solidFill>
                  <a:srgbClr val="7030A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140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A6ED925-50D3-40AD-8821-197C3A19BFFD}"/>
                  </a:ext>
                </a:extLst>
              </p:cNvPr>
              <p:cNvSpPr txBox="1"/>
              <p:nvPr/>
            </p:nvSpPr>
            <p:spPr>
              <a:xfrm>
                <a:off x="6902216" y="1368126"/>
                <a:ext cx="23118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Spatial Attention Block</a:t>
                </a:r>
                <a:endParaRPr lang="zh-CN" altLang="en-US" sz="1600" b="1" dirty="0"/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7EFBEFFF-2226-46BB-8C51-6B2F2A19976B}"/>
                  </a:ext>
                </a:extLst>
              </p:cNvPr>
              <p:cNvGrpSpPr/>
              <p:nvPr/>
            </p:nvGrpSpPr>
            <p:grpSpPr>
              <a:xfrm>
                <a:off x="6138671" y="1704812"/>
                <a:ext cx="3793221" cy="938394"/>
                <a:chOff x="5888033" y="363858"/>
                <a:chExt cx="3793221" cy="938394"/>
              </a:xfrm>
            </p:grpSpPr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A847806A-7F97-4756-A524-5BDC8B4126CC}"/>
                    </a:ext>
                  </a:extLst>
                </p:cNvPr>
                <p:cNvGrpSpPr/>
                <p:nvPr/>
              </p:nvGrpSpPr>
              <p:grpSpPr>
                <a:xfrm>
                  <a:off x="6991880" y="507635"/>
                  <a:ext cx="189853" cy="396000"/>
                  <a:chOff x="6406147" y="211312"/>
                  <a:chExt cx="189853" cy="396000"/>
                </a:xfrm>
              </p:grpSpPr>
              <p:sp>
                <p:nvSpPr>
                  <p:cNvPr id="98" name="Google Shape;9174;p127">
                    <a:extLst>
                      <a:ext uri="{FF2B5EF4-FFF2-40B4-BE49-F238E27FC236}">
                        <a16:creationId xmlns:a16="http://schemas.microsoft.com/office/drawing/2014/main" id="{2C53E0FA-838B-4E76-B544-F760171481D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406147" y="211312"/>
                    <a:ext cx="144000" cy="396000"/>
                  </a:xfrm>
                  <a:prstGeom prst="cube">
                    <a:avLst>
                      <a:gd name="adj" fmla="val 69053"/>
                    </a:avLst>
                  </a:prstGeom>
                  <a:solidFill>
                    <a:srgbClr val="0070C0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  <p:sp>
                <p:nvSpPr>
                  <p:cNvPr id="99" name="Google Shape;9174;p127">
                    <a:extLst>
                      <a:ext uri="{FF2B5EF4-FFF2-40B4-BE49-F238E27FC236}">
                        <a16:creationId xmlns:a16="http://schemas.microsoft.com/office/drawing/2014/main" id="{90EA0C90-F184-4765-BD18-B43B910ADAD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452000" y="211312"/>
                    <a:ext cx="144000" cy="396000"/>
                  </a:xfrm>
                  <a:prstGeom prst="cube">
                    <a:avLst>
                      <a:gd name="adj" fmla="val 73076"/>
                    </a:avLst>
                  </a:prstGeom>
                  <a:solidFill>
                    <a:srgbClr val="FF0066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p:grp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C41121DF-32A7-4805-8B5D-B8C24D14AC25}"/>
                    </a:ext>
                  </a:extLst>
                </p:cNvPr>
                <p:cNvSpPr txBox="1"/>
                <p:nvPr/>
              </p:nvSpPr>
              <p:spPr>
                <a:xfrm>
                  <a:off x="6614128" y="883799"/>
                  <a:ext cx="910642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[MaxPool, AvgPool]</a:t>
                  </a:r>
                  <a:endParaRPr lang="zh-CN" altLang="en-US" sz="600" dirty="0"/>
                </a:p>
              </p:txBody>
            </p:sp>
            <p:sp>
              <p:nvSpPr>
                <p:cNvPr id="80" name="Google Shape;9174;p127">
                  <a:extLst>
                    <a:ext uri="{FF2B5EF4-FFF2-40B4-BE49-F238E27FC236}">
                      <a16:creationId xmlns:a16="http://schemas.microsoft.com/office/drawing/2014/main" id="{B0371248-58EA-4D4B-9C35-DEA6A301D9F7}"/>
                    </a:ext>
                  </a:extLst>
                </p:cNvPr>
                <p:cNvSpPr/>
                <p:nvPr/>
              </p:nvSpPr>
              <p:spPr>
                <a:xfrm>
                  <a:off x="7569595" y="507635"/>
                  <a:ext cx="139775" cy="396000"/>
                </a:xfrm>
                <a:prstGeom prst="cube">
                  <a:avLst>
                    <a:gd name="adj" fmla="val 78682"/>
                  </a:avLst>
                </a:prstGeom>
                <a:solidFill>
                  <a:srgbClr val="0070C0">
                    <a:alpha val="56863"/>
                  </a:srgbClr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81" name="Google Shape;9174;p127">
                  <a:extLst>
                    <a:ext uri="{FF2B5EF4-FFF2-40B4-BE49-F238E27FC236}">
                      <a16:creationId xmlns:a16="http://schemas.microsoft.com/office/drawing/2014/main" id="{5788211F-83E8-4048-A84A-759F9B33CC02}"/>
                    </a:ext>
                  </a:extLst>
                </p:cNvPr>
                <p:cNvSpPr/>
                <p:nvPr/>
              </p:nvSpPr>
              <p:spPr>
                <a:xfrm>
                  <a:off x="6151519" y="839338"/>
                  <a:ext cx="210508" cy="462914"/>
                </a:xfrm>
                <a:prstGeom prst="cube">
                  <a:avLst>
                    <a:gd name="adj" fmla="val 40478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cxnSp>
              <p:nvCxnSpPr>
                <p:cNvPr id="82" name="直接箭头连接符 81">
                  <a:extLst>
                    <a:ext uri="{FF2B5EF4-FFF2-40B4-BE49-F238E27FC236}">
                      <a16:creationId xmlns:a16="http://schemas.microsoft.com/office/drawing/2014/main" id="{A785543A-4C24-42EC-9F7D-FA0FF9868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11674" y="707656"/>
                  <a:ext cx="521929" cy="401119"/>
                </a:xfrm>
                <a:prstGeom prst="straightConnector1">
                  <a:avLst/>
                </a:prstGeom>
                <a:ln w="12700">
                  <a:solidFill>
                    <a:srgbClr val="4454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8B2FC915-B466-4F7B-A6C9-5AA9C3C2710D}"/>
                    </a:ext>
                  </a:extLst>
                </p:cNvPr>
                <p:cNvCxnSpPr>
                  <a:cxnSpLocks/>
                  <a:endCxn id="97" idx="2"/>
                </p:cNvCxnSpPr>
                <p:nvPr/>
              </p:nvCxnSpPr>
              <p:spPr>
                <a:xfrm flipV="1">
                  <a:off x="6411674" y="1108773"/>
                  <a:ext cx="2639009" cy="9579"/>
                </a:xfrm>
                <a:prstGeom prst="straightConnector1">
                  <a:avLst/>
                </a:prstGeom>
                <a:ln w="12700">
                  <a:solidFill>
                    <a:srgbClr val="4454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Google Shape;9174;p127">
                  <a:extLst>
                    <a:ext uri="{FF2B5EF4-FFF2-40B4-BE49-F238E27FC236}">
                      <a16:creationId xmlns:a16="http://schemas.microsoft.com/office/drawing/2014/main" id="{6325A41D-1035-40C6-81E1-6B6BBA2B748D}"/>
                    </a:ext>
                  </a:extLst>
                </p:cNvPr>
                <p:cNvSpPr/>
                <p:nvPr/>
              </p:nvSpPr>
              <p:spPr>
                <a:xfrm>
                  <a:off x="8390440" y="655969"/>
                  <a:ext cx="314088" cy="104852"/>
                </a:xfrm>
                <a:prstGeom prst="cube">
                  <a:avLst>
                    <a:gd name="adj" fmla="val 33389"/>
                  </a:avLst>
                </a:prstGeom>
                <a:solidFill>
                  <a:srgbClr val="C7E4BA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6D5CFD73-FE11-48DD-8568-FAA5EA391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780" y="710435"/>
                  <a:ext cx="217197" cy="1654"/>
                </a:xfrm>
                <a:prstGeom prst="straightConnector1">
                  <a:avLst/>
                </a:prstGeom>
                <a:ln w="9525">
                  <a:solidFill>
                    <a:srgbClr val="4454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4FBBAF36-E9C1-470D-A2C2-926F176E5B4D}"/>
                    </a:ext>
                  </a:extLst>
                </p:cNvPr>
                <p:cNvGrpSpPr/>
                <p:nvPr/>
              </p:nvGrpSpPr>
              <p:grpSpPr>
                <a:xfrm>
                  <a:off x="9050683" y="1056347"/>
                  <a:ext cx="114741" cy="104852"/>
                  <a:chOff x="9696009" y="1116958"/>
                  <a:chExt cx="177617" cy="175226"/>
                </a:xfrm>
              </p:grpSpPr>
              <p:pic>
                <p:nvPicPr>
                  <p:cNvPr id="96" name="Google Shape;5758;p65" descr="+" title="MathEquation,#585858">
                    <a:extLst>
                      <a:ext uri="{FF2B5EF4-FFF2-40B4-BE49-F238E27FC236}">
                        <a16:creationId xmlns:a16="http://schemas.microsoft.com/office/drawing/2014/main" id="{7B18DCEF-1D76-42B1-B9B1-F6536259BC75}"/>
                      </a:ext>
                    </a:extLst>
                  </p:cNvPr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 rot="2795362">
                    <a:off x="9720609" y="1136000"/>
                    <a:ext cx="128417" cy="1371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7" name="Google Shape;5759;p65">
                    <a:extLst>
                      <a:ext uri="{FF2B5EF4-FFF2-40B4-BE49-F238E27FC236}">
                        <a16:creationId xmlns:a16="http://schemas.microsoft.com/office/drawing/2014/main" id="{ECE63DFC-C551-41FC-9D59-172699D47011}"/>
                      </a:ext>
                    </a:extLst>
                  </p:cNvPr>
                  <p:cNvSpPr/>
                  <p:nvPr/>
                </p:nvSpPr>
                <p:spPr>
                  <a:xfrm>
                    <a:off x="9696009" y="1116958"/>
                    <a:ext cx="177617" cy="175226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>
                      <a:solidFill>
                        <a:srgbClr val="666666"/>
                      </a:solidFill>
                    </a:endParaRPr>
                  </a:p>
                </p:txBody>
              </p:sp>
            </p:grp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AC3427E2-C1C1-4AC1-8B49-881AE764053D}"/>
                    </a:ext>
                  </a:extLst>
                </p:cNvPr>
                <p:cNvCxnSpPr>
                  <a:cxnSpLocks/>
                  <a:stCxn id="84" idx="4"/>
                  <a:endCxn id="97" idx="1"/>
                </p:cNvCxnSpPr>
                <p:nvPr/>
              </p:nvCxnSpPr>
              <p:spPr>
                <a:xfrm>
                  <a:off x="8669519" y="725900"/>
                  <a:ext cx="397967" cy="345802"/>
                </a:xfrm>
                <a:prstGeom prst="straightConnector1">
                  <a:avLst/>
                </a:prstGeom>
                <a:ln w="9525">
                  <a:solidFill>
                    <a:srgbClr val="4454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7F16DB14-19D8-4078-AEA0-C41652DE910A}"/>
                    </a:ext>
                  </a:extLst>
                </p:cNvPr>
                <p:cNvSpPr txBox="1"/>
                <p:nvPr/>
              </p:nvSpPr>
              <p:spPr>
                <a:xfrm>
                  <a:off x="8287424" y="363858"/>
                  <a:ext cx="5201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S</a:t>
                  </a:r>
                  <a:r>
                    <a:rPr lang="en-US" altLang="zh-CN" sz="600" b="1" dirty="0"/>
                    <a:t>patial</a:t>
                  </a:r>
                  <a:r>
                    <a:rPr lang="en" altLang="zh-CN" sz="600" b="1" dirty="0"/>
                    <a:t> Attention</a:t>
                  </a:r>
                  <a:endParaRPr lang="zh-CN" altLang="en-US" sz="500" dirty="0"/>
                </a:p>
              </p:txBody>
            </p:sp>
            <p:sp>
              <p:nvSpPr>
                <p:cNvPr id="89" name="Google Shape;9174;p127">
                  <a:extLst>
                    <a:ext uri="{FF2B5EF4-FFF2-40B4-BE49-F238E27FC236}">
                      <a16:creationId xmlns:a16="http://schemas.microsoft.com/office/drawing/2014/main" id="{35AF596A-E9DF-4AB5-89EC-866DA6B40BAF}"/>
                    </a:ext>
                  </a:extLst>
                </p:cNvPr>
                <p:cNvSpPr/>
                <p:nvPr/>
              </p:nvSpPr>
              <p:spPr>
                <a:xfrm>
                  <a:off x="9205028" y="839338"/>
                  <a:ext cx="210508" cy="462914"/>
                </a:xfrm>
                <a:prstGeom prst="cube">
                  <a:avLst>
                    <a:gd name="adj" fmla="val 40478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5C1D7F8-1FEE-4015-96ED-370C3E92C455}"/>
                    </a:ext>
                  </a:extLst>
                </p:cNvPr>
                <p:cNvSpPr txBox="1"/>
                <p:nvPr/>
              </p:nvSpPr>
              <p:spPr>
                <a:xfrm>
                  <a:off x="5888033" y="614873"/>
                  <a:ext cx="740772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Input map</a:t>
                  </a:r>
                  <a:endParaRPr lang="zh-CN" altLang="en-US" sz="500" dirty="0"/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110F8E28-FDDB-406A-B537-43F0EEDD6318}"/>
                    </a:ext>
                  </a:extLst>
                </p:cNvPr>
                <p:cNvSpPr txBox="1"/>
                <p:nvPr/>
              </p:nvSpPr>
              <p:spPr>
                <a:xfrm>
                  <a:off x="8940482" y="612375"/>
                  <a:ext cx="740772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" altLang="zh-CN" sz="600" b="1" dirty="0"/>
                    <a:t>Output map</a:t>
                  </a:r>
                  <a:endParaRPr lang="zh-CN" altLang="en-US" sz="500" dirty="0"/>
                </a:p>
              </p:txBody>
            </p:sp>
            <p:sp>
              <p:nvSpPr>
                <p:cNvPr id="92" name="Google Shape;8666;p119">
                  <a:extLst>
                    <a:ext uri="{FF2B5EF4-FFF2-40B4-BE49-F238E27FC236}">
                      <a16:creationId xmlns:a16="http://schemas.microsoft.com/office/drawing/2014/main" id="{75C8B8C5-DBC3-4EBD-93CE-D7B9B880C43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807543" y="632110"/>
                  <a:ext cx="501962" cy="156651"/>
                </a:xfrm>
                <a:prstGeom prst="rect">
                  <a:avLst/>
                </a:prstGeom>
                <a:solidFill>
                  <a:srgbClr val="FFF2C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" altLang="zh-CN" sz="600" b="1" dirty="0"/>
                    <a:t>S</a:t>
                  </a:r>
                  <a:r>
                    <a:rPr lang="en-US" altLang="zh-CN" sz="600" b="1" dirty="0"/>
                    <a:t>igmoid</a:t>
                  </a:r>
                  <a:endParaRPr lang="en" altLang="zh-CN" sz="600" b="1" dirty="0"/>
                </a:p>
              </p:txBody>
            </p: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4719DBF8-5404-4A2B-8CF3-6DE0B69D7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5594" y="711800"/>
                  <a:ext cx="289176" cy="0"/>
                </a:xfrm>
                <a:prstGeom prst="straightConnector1">
                  <a:avLst/>
                </a:prstGeom>
                <a:ln w="9525">
                  <a:solidFill>
                    <a:srgbClr val="4454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A1B0341E-BDCC-4AC6-B004-1A47A9918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51214" y="717952"/>
                  <a:ext cx="218836" cy="1652"/>
                </a:xfrm>
                <a:prstGeom prst="straightConnector1">
                  <a:avLst/>
                </a:prstGeom>
                <a:ln w="9525">
                  <a:solidFill>
                    <a:srgbClr val="4454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392AF7BB-D5F7-4A22-B2EC-9558BCF0F7BD}"/>
                    </a:ext>
                  </a:extLst>
                </p:cNvPr>
                <p:cNvSpPr txBox="1"/>
                <p:nvPr/>
              </p:nvSpPr>
              <p:spPr>
                <a:xfrm>
                  <a:off x="7186689" y="508599"/>
                  <a:ext cx="367720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600" b="1" dirty="0"/>
                    <a:t>Conv.</a:t>
                  </a:r>
                  <a:endParaRPr lang="zh-CN" altLang="en-US" sz="500" dirty="0"/>
                </a:p>
              </p:txBody>
            </p:sp>
          </p:grp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BB74D77-9D0B-48CA-B83C-AD6DC396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919" y="1599345"/>
              <a:ext cx="78944" cy="2109571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6D8AD09-6F32-414F-A46A-78B29C1D7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3379" y="2773044"/>
              <a:ext cx="2498687" cy="1312697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09F2B52-C7C9-492A-A671-D29CD59B2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8287" y="2639614"/>
              <a:ext cx="227990" cy="735395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256967C-10DF-417F-BC44-54EDAFEF7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6427" y="2806251"/>
              <a:ext cx="2115401" cy="934559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B58C6D9-60EC-45CE-ACAF-9F3BAADD1DBF}"/>
                  </a:ext>
                </a:extLst>
              </p:cNvPr>
              <p:cNvSpPr txBox="1"/>
              <p:nvPr/>
            </p:nvSpPr>
            <p:spPr>
              <a:xfrm>
                <a:off x="8112217" y="2795005"/>
                <a:ext cx="107716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B58C6D9-60EC-45CE-ACAF-9F3BAADD1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17" y="2795005"/>
                <a:ext cx="1077163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50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86</Words>
  <Application>Microsoft Office PowerPoint</Application>
  <PresentationFormat>自定义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昊</dc:creator>
  <cp:lastModifiedBy>李 昊</cp:lastModifiedBy>
  <cp:revision>1</cp:revision>
  <dcterms:created xsi:type="dcterms:W3CDTF">2021-05-13T07:51:34Z</dcterms:created>
  <dcterms:modified xsi:type="dcterms:W3CDTF">2021-05-13T12:03:38Z</dcterms:modified>
</cp:coreProperties>
</file>