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c5f91564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c5f91564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c5f91564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c5f91564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c5f91564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c5f91564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c5f91564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c5f91564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c5f915645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c5f915645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c5f91564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c5f91564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c5f915645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c5f915645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c5f915645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c5f915645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c5f915645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c5f915645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311700" y="3297950"/>
            <a:ext cx="8520600" cy="137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Justin Melville, Lifu Zhang, Steven Tong, Jack Halberian, Paul Stephen Hutchinson Maltaghati, Zhaoze Wang</a:t>
            </a:r>
            <a:endParaRPr/>
          </a:p>
        </p:txBody>
      </p:sp>
      <p:pic>
        <p:nvPicPr>
          <p:cNvPr id="60" name="Google Shape;60;p13"/>
          <p:cNvPicPr preferRelativeResize="0"/>
          <p:nvPr/>
        </p:nvPicPr>
        <p:blipFill>
          <a:blip r:embed="rId3">
            <a:alphaModFix/>
          </a:blip>
          <a:stretch>
            <a:fillRect/>
          </a:stretch>
        </p:blipFill>
        <p:spPr>
          <a:xfrm>
            <a:off x="3144675" y="198200"/>
            <a:ext cx="2961375" cy="298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847100" y="389825"/>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rgbClr val="000000"/>
                </a:solidFill>
              </a:rPr>
              <a:t>Email Functionality</a:t>
            </a:r>
            <a:endParaRPr sz="5000">
              <a:solidFill>
                <a:srgbClr val="000000"/>
              </a:solidFill>
            </a:endParaRPr>
          </a:p>
        </p:txBody>
      </p:sp>
      <p:sp>
        <p:nvSpPr>
          <p:cNvPr id="122" name="Google Shape;122;p22"/>
          <p:cNvSpPr txBox="1"/>
          <p:nvPr>
            <p:ph idx="1" type="subTitle"/>
          </p:nvPr>
        </p:nvSpPr>
        <p:spPr>
          <a:xfrm>
            <a:off x="4793075" y="2225975"/>
            <a:ext cx="4045200" cy="18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After logging in, the user can write their message and send it. </a:t>
            </a:r>
            <a:endParaRPr sz="2500">
              <a:solidFill>
                <a:srgbClr val="000000"/>
              </a:solidFill>
            </a:endParaRPr>
          </a:p>
        </p:txBody>
      </p:sp>
      <p:pic>
        <p:nvPicPr>
          <p:cNvPr id="123" name="Google Shape;123;p22"/>
          <p:cNvPicPr preferRelativeResize="0"/>
          <p:nvPr/>
        </p:nvPicPr>
        <p:blipFill>
          <a:blip r:embed="rId3">
            <a:alphaModFix/>
          </a:blip>
          <a:stretch>
            <a:fillRect/>
          </a:stretch>
        </p:blipFill>
        <p:spPr>
          <a:xfrm>
            <a:off x="785575" y="105775"/>
            <a:ext cx="3050450" cy="5037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721325" y="297475"/>
            <a:ext cx="4045200" cy="88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rgbClr val="000000"/>
                </a:solidFill>
              </a:rPr>
              <a:t>Introduction </a:t>
            </a:r>
            <a:endParaRPr sz="5000">
              <a:solidFill>
                <a:srgbClr val="000000"/>
              </a:solidFill>
            </a:endParaRPr>
          </a:p>
        </p:txBody>
      </p:sp>
      <p:sp>
        <p:nvSpPr>
          <p:cNvPr id="66" name="Google Shape;66;p14"/>
          <p:cNvSpPr txBox="1"/>
          <p:nvPr>
            <p:ph idx="1" type="subTitle"/>
          </p:nvPr>
        </p:nvSpPr>
        <p:spPr>
          <a:xfrm>
            <a:off x="4806950" y="1362600"/>
            <a:ext cx="4045200" cy="31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This is the introductory page of our app. Click “Begin Tutorial” to start our app. </a:t>
            </a:r>
            <a:endParaRPr sz="2500">
              <a:solidFill>
                <a:srgbClr val="000000"/>
              </a:solidFill>
            </a:endParaRPr>
          </a:p>
        </p:txBody>
      </p:sp>
      <p:pic>
        <p:nvPicPr>
          <p:cNvPr id="67" name="Google Shape;67;p14"/>
          <p:cNvPicPr preferRelativeResize="0"/>
          <p:nvPr/>
        </p:nvPicPr>
        <p:blipFill>
          <a:blip r:embed="rId3">
            <a:alphaModFix/>
          </a:blip>
          <a:stretch>
            <a:fillRect/>
          </a:stretch>
        </p:blipFill>
        <p:spPr>
          <a:xfrm>
            <a:off x="1215975" y="44525"/>
            <a:ext cx="2410850" cy="4955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4834550" y="192950"/>
            <a:ext cx="4045200" cy="8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rgbClr val="000000"/>
                </a:solidFill>
              </a:rPr>
              <a:t>SMS List Page</a:t>
            </a:r>
            <a:endParaRPr sz="5000">
              <a:solidFill>
                <a:srgbClr val="000000"/>
              </a:solidFill>
            </a:endParaRPr>
          </a:p>
        </p:txBody>
      </p:sp>
      <p:sp>
        <p:nvSpPr>
          <p:cNvPr id="73" name="Google Shape;73;p15"/>
          <p:cNvSpPr txBox="1"/>
          <p:nvPr>
            <p:ph idx="1" type="subTitle"/>
          </p:nvPr>
        </p:nvSpPr>
        <p:spPr>
          <a:xfrm>
            <a:off x="4881450" y="1226875"/>
            <a:ext cx="4045200" cy="3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After the introduction, this is the SMS page that shows all of the conversations you have with people. Also, on the bottom left hand corner there are two buttons, one for Facebook and the other for Email. </a:t>
            </a:r>
            <a:endParaRPr sz="2500">
              <a:solidFill>
                <a:srgbClr val="000000"/>
              </a:solidFill>
            </a:endParaRPr>
          </a:p>
        </p:txBody>
      </p:sp>
      <p:pic>
        <p:nvPicPr>
          <p:cNvPr id="74" name="Google Shape;74;p15"/>
          <p:cNvPicPr preferRelativeResize="0"/>
          <p:nvPr/>
        </p:nvPicPr>
        <p:blipFill>
          <a:blip r:embed="rId3">
            <a:alphaModFix/>
          </a:blip>
          <a:stretch>
            <a:fillRect/>
          </a:stretch>
        </p:blipFill>
        <p:spPr>
          <a:xfrm>
            <a:off x="806225" y="152400"/>
            <a:ext cx="2891990"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4808750" y="124275"/>
            <a:ext cx="4045200" cy="91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Conversation</a:t>
            </a:r>
            <a:endParaRPr>
              <a:solidFill>
                <a:srgbClr val="000000"/>
              </a:solidFill>
            </a:endParaRPr>
          </a:p>
        </p:txBody>
      </p:sp>
      <p:sp>
        <p:nvSpPr>
          <p:cNvPr id="80" name="Google Shape;80;p16"/>
          <p:cNvSpPr txBox="1"/>
          <p:nvPr>
            <p:ph idx="1" type="subTitle"/>
          </p:nvPr>
        </p:nvSpPr>
        <p:spPr>
          <a:xfrm>
            <a:off x="4922575" y="1289401"/>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When selecting a conversation, this is what the layout looks like. Our app will make sure to import all the conversations from your SMS into the app as seen here. </a:t>
            </a:r>
            <a:endParaRPr sz="2500">
              <a:solidFill>
                <a:srgbClr val="000000"/>
              </a:solidFill>
            </a:endParaRPr>
          </a:p>
        </p:txBody>
      </p:sp>
      <p:pic>
        <p:nvPicPr>
          <p:cNvPr id="81" name="Google Shape;81;p16"/>
          <p:cNvPicPr preferRelativeResize="0"/>
          <p:nvPr/>
        </p:nvPicPr>
        <p:blipFill>
          <a:blip r:embed="rId3">
            <a:alphaModFix/>
          </a:blip>
          <a:stretch>
            <a:fillRect/>
          </a:stretch>
        </p:blipFill>
        <p:spPr>
          <a:xfrm>
            <a:off x="838200" y="152400"/>
            <a:ext cx="2897538"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4736325" y="916550"/>
            <a:ext cx="4045200" cy="105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rgbClr val="000000"/>
                </a:solidFill>
              </a:rPr>
              <a:t>Creating New Conversation </a:t>
            </a:r>
            <a:endParaRPr sz="5000">
              <a:solidFill>
                <a:srgbClr val="000000"/>
              </a:solidFill>
            </a:endParaRPr>
          </a:p>
        </p:txBody>
      </p:sp>
      <p:sp>
        <p:nvSpPr>
          <p:cNvPr id="87" name="Google Shape;87;p17"/>
          <p:cNvSpPr txBox="1"/>
          <p:nvPr>
            <p:ph idx="1" type="subTitle"/>
          </p:nvPr>
        </p:nvSpPr>
        <p:spPr>
          <a:xfrm>
            <a:off x="4819100" y="1910050"/>
            <a:ext cx="4045200" cy="24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We also provide the user the option to start a new conversation either from contacts by clicking the contacts icon or by typing in a number. </a:t>
            </a:r>
            <a:endParaRPr sz="2500">
              <a:solidFill>
                <a:srgbClr val="000000"/>
              </a:solidFill>
            </a:endParaRPr>
          </a:p>
        </p:txBody>
      </p:sp>
      <p:pic>
        <p:nvPicPr>
          <p:cNvPr id="88" name="Google Shape;88;p17"/>
          <p:cNvPicPr preferRelativeResize="0"/>
          <p:nvPr/>
        </p:nvPicPr>
        <p:blipFill>
          <a:blip r:embed="rId3">
            <a:alphaModFix/>
          </a:blip>
          <a:stretch>
            <a:fillRect/>
          </a:stretch>
        </p:blipFill>
        <p:spPr>
          <a:xfrm>
            <a:off x="838200" y="152400"/>
            <a:ext cx="2922196" cy="4838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4796700" y="302775"/>
            <a:ext cx="4045200" cy="13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rgbClr val="000000"/>
                </a:solidFill>
              </a:rPr>
              <a:t>Facebook Functionality</a:t>
            </a:r>
            <a:endParaRPr sz="5000">
              <a:solidFill>
                <a:srgbClr val="000000"/>
              </a:solidFill>
            </a:endParaRPr>
          </a:p>
        </p:txBody>
      </p:sp>
      <p:sp>
        <p:nvSpPr>
          <p:cNvPr id="94" name="Google Shape;94;p18"/>
          <p:cNvSpPr txBox="1"/>
          <p:nvPr>
            <p:ph idx="1" type="subTitle"/>
          </p:nvPr>
        </p:nvSpPr>
        <p:spPr>
          <a:xfrm>
            <a:off x="4796700" y="1592299"/>
            <a:ext cx="4045200" cy="28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If the “Facebook” button is clicked it will direct the user to login. </a:t>
            </a:r>
            <a:endParaRPr sz="2500">
              <a:solidFill>
                <a:srgbClr val="000000"/>
              </a:solidFill>
            </a:endParaRPr>
          </a:p>
        </p:txBody>
      </p:sp>
      <p:pic>
        <p:nvPicPr>
          <p:cNvPr id="95" name="Google Shape;95;p18"/>
          <p:cNvPicPr preferRelativeResize="0"/>
          <p:nvPr/>
        </p:nvPicPr>
        <p:blipFill>
          <a:blip r:embed="rId3">
            <a:alphaModFix/>
          </a:blip>
          <a:stretch>
            <a:fillRect/>
          </a:stretch>
        </p:blipFill>
        <p:spPr>
          <a:xfrm>
            <a:off x="838200" y="152400"/>
            <a:ext cx="2934796"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4850150" y="57575"/>
            <a:ext cx="4045200" cy="159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rgbClr val="000000"/>
                </a:solidFill>
              </a:rPr>
              <a:t>Facebook Functionality</a:t>
            </a:r>
            <a:endParaRPr sz="5000">
              <a:solidFill>
                <a:srgbClr val="000000"/>
              </a:solidFill>
            </a:endParaRPr>
          </a:p>
        </p:txBody>
      </p:sp>
      <p:sp>
        <p:nvSpPr>
          <p:cNvPr id="101" name="Google Shape;101;p19"/>
          <p:cNvSpPr txBox="1"/>
          <p:nvPr>
            <p:ph idx="1" type="subTitle"/>
          </p:nvPr>
        </p:nvSpPr>
        <p:spPr>
          <a:xfrm>
            <a:off x="4850150" y="1820625"/>
            <a:ext cx="4045200" cy="24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After logging in, it will direct the user to this page. </a:t>
            </a:r>
            <a:endParaRPr sz="2500">
              <a:solidFill>
                <a:srgbClr val="000000"/>
              </a:solidFill>
            </a:endParaRPr>
          </a:p>
        </p:txBody>
      </p:sp>
      <p:pic>
        <p:nvPicPr>
          <p:cNvPr id="102" name="Google Shape;102;p19"/>
          <p:cNvPicPr preferRelativeResize="0"/>
          <p:nvPr/>
        </p:nvPicPr>
        <p:blipFill>
          <a:blip r:embed="rId3">
            <a:alphaModFix/>
          </a:blip>
          <a:stretch>
            <a:fillRect/>
          </a:stretch>
        </p:blipFill>
        <p:spPr>
          <a:xfrm>
            <a:off x="838200" y="152400"/>
            <a:ext cx="2899418" cy="48387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839800" y="5875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rgbClr val="000000"/>
                </a:solidFill>
              </a:rPr>
              <a:t>Facebook Functionality</a:t>
            </a:r>
            <a:endParaRPr sz="5000">
              <a:solidFill>
                <a:srgbClr val="000000"/>
              </a:solidFill>
            </a:endParaRPr>
          </a:p>
        </p:txBody>
      </p:sp>
      <p:sp>
        <p:nvSpPr>
          <p:cNvPr id="108" name="Google Shape;108;p20"/>
          <p:cNvSpPr txBox="1"/>
          <p:nvPr>
            <p:ph idx="1" type="subTitle"/>
          </p:nvPr>
        </p:nvSpPr>
        <p:spPr>
          <a:xfrm>
            <a:off x="4839800" y="1901599"/>
            <a:ext cx="4045200" cy="23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After signing in, our app will allow users to post whatever they would like onto their Facebook wall. </a:t>
            </a:r>
            <a:endParaRPr sz="2500">
              <a:solidFill>
                <a:srgbClr val="000000"/>
              </a:solidFill>
            </a:endParaRPr>
          </a:p>
        </p:txBody>
      </p:sp>
      <p:pic>
        <p:nvPicPr>
          <p:cNvPr id="109" name="Google Shape;109;p20"/>
          <p:cNvPicPr preferRelativeResize="0"/>
          <p:nvPr/>
        </p:nvPicPr>
        <p:blipFill>
          <a:blip r:embed="rId3">
            <a:alphaModFix/>
          </a:blip>
          <a:stretch>
            <a:fillRect/>
          </a:stretch>
        </p:blipFill>
        <p:spPr>
          <a:xfrm>
            <a:off x="762000" y="152400"/>
            <a:ext cx="295803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857900" y="42225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rgbClr val="000000"/>
                </a:solidFill>
              </a:rPr>
              <a:t>Email Functionality</a:t>
            </a:r>
            <a:endParaRPr sz="5000">
              <a:solidFill>
                <a:srgbClr val="000000"/>
              </a:solidFill>
            </a:endParaRPr>
          </a:p>
        </p:txBody>
      </p:sp>
      <p:sp>
        <p:nvSpPr>
          <p:cNvPr id="115" name="Google Shape;115;p21"/>
          <p:cNvSpPr txBox="1"/>
          <p:nvPr>
            <p:ph idx="1" type="subTitle"/>
          </p:nvPr>
        </p:nvSpPr>
        <p:spPr>
          <a:xfrm>
            <a:off x="4857900" y="2074700"/>
            <a:ext cx="4045200" cy="22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In order to make use of the JavaMail within the app, you must be logged into a valid email address.</a:t>
            </a:r>
            <a:endParaRPr sz="2500">
              <a:solidFill>
                <a:srgbClr val="000000"/>
              </a:solidFill>
            </a:endParaRPr>
          </a:p>
        </p:txBody>
      </p:sp>
      <p:pic>
        <p:nvPicPr>
          <p:cNvPr id="116" name="Google Shape;116;p21"/>
          <p:cNvPicPr preferRelativeResize="0"/>
          <p:nvPr/>
        </p:nvPicPr>
        <p:blipFill>
          <a:blip r:embed="rId3">
            <a:alphaModFix/>
          </a:blip>
          <a:stretch>
            <a:fillRect/>
          </a:stretch>
        </p:blipFill>
        <p:spPr>
          <a:xfrm>
            <a:off x="752325" y="0"/>
            <a:ext cx="2827656" cy="4972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