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>
        <p:scale>
          <a:sx n="75" d="100"/>
          <a:sy n="75" d="100"/>
        </p:scale>
        <p:origin x="-25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5BF-6522-4A8A-A94D-C85039CCE75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FF9E-30DE-43DE-824C-1BB4A83F5A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58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5BF-6522-4A8A-A94D-C85039CCE75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FF9E-30DE-43DE-824C-1BB4A83F5A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65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5BF-6522-4A8A-A94D-C85039CCE75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FF9E-30DE-43DE-824C-1BB4A83F5A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625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5BF-6522-4A8A-A94D-C85039CCE75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FF9E-30DE-43DE-824C-1BB4A83F5A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39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5BF-6522-4A8A-A94D-C85039CCE75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FF9E-30DE-43DE-824C-1BB4A83F5A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32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5BF-6522-4A8A-A94D-C85039CCE75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FF9E-30DE-43DE-824C-1BB4A83F5A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53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5BF-6522-4A8A-A94D-C85039CCE75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FF9E-30DE-43DE-824C-1BB4A83F5A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96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5BF-6522-4A8A-A94D-C85039CCE75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FF9E-30DE-43DE-824C-1BB4A83F5A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24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5BF-6522-4A8A-A94D-C85039CCE75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FF9E-30DE-43DE-824C-1BB4A83F5A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81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5BF-6522-4A8A-A94D-C85039CCE75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FF9E-30DE-43DE-824C-1BB4A83F5A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06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355BF-6522-4A8A-A94D-C85039CCE75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1FF9E-30DE-43DE-824C-1BB4A83F5A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2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55BF-6522-4A8A-A94D-C85039CCE757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1FF9E-30DE-43DE-824C-1BB4A83F5A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92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08473" cy="69258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Grupo 3 – Case 1: Business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999" y="2175164"/>
            <a:ext cx="9462655" cy="4128654"/>
          </a:xfrm>
        </p:spPr>
        <p:txBody>
          <a:bodyPr>
            <a:normAutofit fontScale="47500" lnSpcReduction="20000"/>
          </a:bodyPr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smtClean="0"/>
              <a:t>Caso </a:t>
            </a:r>
            <a:r>
              <a:rPr lang="pt-BR" dirty="0" smtClean="0"/>
              <a:t>1 = Arquitetura de Tecnologia \ Arquitetura de Sistemas</a:t>
            </a:r>
          </a:p>
          <a:p>
            <a:pPr marL="457200" indent="-457200">
              <a:buAutoNum type="arabicPeriod"/>
            </a:pPr>
            <a:r>
              <a:rPr lang="pt-BR" dirty="0" smtClean="0"/>
              <a:t>Descreve todo o hardware, software e Infraestrutura de TI necessário para desenvolver e implantar aplicativos de Negócio. Que tecnologias melhor se adaptam e que podem garantir melhor ROI(</a:t>
            </a:r>
            <a:r>
              <a:rPr lang="pt-BR" dirty="0" err="1" smtClean="0"/>
              <a:t>Return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Investiment</a:t>
            </a:r>
            <a:r>
              <a:rPr lang="pt-BR" dirty="0" smtClean="0"/>
              <a:t>)</a:t>
            </a:r>
          </a:p>
          <a:p>
            <a:pPr marL="457200" indent="-457200">
              <a:buAutoNum type="arabicPeriod"/>
            </a:pPr>
            <a:r>
              <a:rPr lang="pt-BR" dirty="0" smtClean="0"/>
              <a:t>Descreve o conjunto de aplicativos específicos que são utilizados pela empresa e como eles interagem e entregam a informação para os processos de negócio </a:t>
            </a:r>
          </a:p>
          <a:p>
            <a:r>
              <a:rPr lang="pt-BR" dirty="0" smtClean="0"/>
              <a:t>Caso 2 = Gerenciamento de Requisitos</a:t>
            </a:r>
          </a:p>
          <a:p>
            <a:r>
              <a:rPr lang="pt-BR" dirty="0" smtClean="0"/>
              <a:t>1. Processo para gerenciamento de requisitos, aplicado em todas as fases do ADM</a:t>
            </a:r>
          </a:p>
          <a:p>
            <a:r>
              <a:rPr lang="pt-BR" dirty="0" smtClean="0"/>
              <a:t>Caso 3 = Arquitetura de Negocio (Estratégia de Negócio, governança, </a:t>
            </a:r>
            <a:r>
              <a:rPr lang="pt-BR" dirty="0" err="1" smtClean="0"/>
              <a:t>mepeamento</a:t>
            </a:r>
            <a:r>
              <a:rPr lang="pt-BR" dirty="0" smtClean="0"/>
              <a:t> dos processos chave de negócio)</a:t>
            </a:r>
          </a:p>
          <a:p>
            <a:pPr marL="457200" indent="-457200">
              <a:buAutoNum type="arabicPeriod"/>
            </a:pPr>
            <a:r>
              <a:rPr lang="pt-BR" dirty="0" smtClean="0"/>
              <a:t>Visão estruturada Mapear funções de negócio em unidades organizacionais</a:t>
            </a:r>
          </a:p>
          <a:p>
            <a:pPr marL="457200" indent="-457200">
              <a:buAutoNum type="arabicPeriod"/>
            </a:pPr>
            <a:r>
              <a:rPr lang="pt-BR" dirty="0" smtClean="0"/>
              <a:t>Visão Caso de Uso Mapear funções entre atores e organizações</a:t>
            </a:r>
          </a:p>
          <a:p>
            <a:pPr marL="457200" indent="-457200">
              <a:buAutoNum type="arabicPeriod"/>
            </a:pPr>
            <a:r>
              <a:rPr lang="pt-BR" dirty="0" smtClean="0"/>
              <a:t>Visão de Processo Identificar e modelar elementos do processo</a:t>
            </a:r>
          </a:p>
          <a:p>
            <a:pPr marL="457200" indent="-457200">
              <a:buAutoNum type="arabicPeriod"/>
            </a:pPr>
            <a:r>
              <a:rPr lang="pt-BR" dirty="0" smtClean="0"/>
              <a:t>Processos de negócio utilizados pela empresa para atingir a sua estratégia de negócio. Auxilia a TI entender quais objetivos concretos que movem o negócio e como ela se organiza para atender a sua missão e estratégias empresariais.</a:t>
            </a:r>
          </a:p>
          <a:p>
            <a:pPr marL="457200" indent="-457200">
              <a:buAutoNum type="arabicPeriod"/>
            </a:pPr>
            <a:endParaRPr lang="pt-BR" dirty="0"/>
          </a:p>
          <a:p>
            <a:pPr marL="457200" indent="-457200">
              <a:buAutoNum type="arabicPeriod"/>
            </a:pPr>
            <a:r>
              <a:rPr lang="pt-BR" dirty="0" smtClean="0"/>
              <a:t>Gerenciamento de Mudanças</a:t>
            </a:r>
          </a:p>
          <a:p>
            <a:pPr marL="457200" indent="-457200">
              <a:buAutoNum type="arabicPeriod"/>
            </a:pPr>
            <a:r>
              <a:rPr lang="pt-BR" dirty="0" smtClean="0"/>
              <a:t>1. Controlar a infraestrutura de TI, a fim de minimizar o impacto de eventuais incidentes tendo uma ação proativa através de métodos e procedimentos padronizados para o manuseio eficiente e imediato de todas alterações.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19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Grupo 3 – Case 1: Business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3 – Case 1: Business</dc:title>
  <dc:creator>Windows User</dc:creator>
  <cp:lastModifiedBy>Windows User</cp:lastModifiedBy>
  <cp:revision>6</cp:revision>
  <dcterms:created xsi:type="dcterms:W3CDTF">2018-11-27T22:31:58Z</dcterms:created>
  <dcterms:modified xsi:type="dcterms:W3CDTF">2018-11-27T23:23:46Z</dcterms:modified>
</cp:coreProperties>
</file>