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9"/>
  </p:notesMasterIdLst>
  <p:handoutMasterIdLst>
    <p:handoutMasterId r:id="rId10"/>
  </p:handoutMasterIdLst>
  <p:sldIdLst>
    <p:sldId id="259" r:id="rId2"/>
    <p:sldId id="269" r:id="rId3"/>
    <p:sldId id="262" r:id="rId4"/>
    <p:sldId id="278" r:id="rId5"/>
    <p:sldId id="279" r:id="rId6"/>
    <p:sldId id="280" r:id="rId7"/>
    <p:sldId id="268" r:id="rId8"/>
  </p:sldIdLst>
  <p:sldSz cx="9144000" cy="6858000" type="screen4x3"/>
  <p:notesSz cx="6858000" cy="9144000"/>
  <p:defaultTextStyle>
    <a:defPPr lvl="0">
      <a:defRPr lang="en-GB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">
          <p15:clr>
            <a:srgbClr val="A4A3A4"/>
          </p15:clr>
        </p15:guide>
        <p15:guide id="2" orient="horz" pos="3487">
          <p15:clr>
            <a:srgbClr val="A4A3A4"/>
          </p15:clr>
        </p15:guide>
        <p15:guide id="3" orient="horz" pos="948">
          <p15:clr>
            <a:srgbClr val="A4A3A4"/>
          </p15:clr>
        </p15:guide>
        <p15:guide id="4" pos="210">
          <p15:clr>
            <a:srgbClr val="A4A3A4"/>
          </p15:clr>
        </p15:guide>
        <p15:guide id="5" pos="5520">
          <p15:clr>
            <a:srgbClr val="A4A3A4"/>
          </p15:clr>
        </p15:guide>
        <p15:guide id="6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53" autoAdjust="0"/>
  </p:normalViewPr>
  <p:slideViewPr>
    <p:cSldViewPr snapToGrid="0">
      <p:cViewPr varScale="1">
        <p:scale>
          <a:sx n="91" d="100"/>
          <a:sy n="91" d="100"/>
        </p:scale>
        <p:origin x="1236" y="60"/>
      </p:cViewPr>
      <p:guideLst>
        <p:guide orient="horz" pos="172"/>
        <p:guide orient="horz" pos="3487"/>
        <p:guide orient="horz" pos="948"/>
        <p:guide pos="210"/>
        <p:guide pos="55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-262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47AD2-5FF1-481E-BA17-92A87AC9FFEC}" type="datetimeFigureOut">
              <a:rPr lang="en-GB" smtClean="0"/>
              <a:pPr/>
              <a:t>15/10/2019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8DBD-8C7D-4F2D-8505-D01A3BC55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en-GB" smtClean="0"/>
              <a:pPr/>
              <a:t>15/10/2019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Title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60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Title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91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724EC-2DF5-4035-8FBA-FA46728BC96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67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724EC-2DF5-4035-8FBA-FA46728BC96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67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Title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25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Title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4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Closing</a:t>
            </a:r>
            <a:r>
              <a:rPr lang="en-GB" baseline="0" dirty="0"/>
              <a:t> slide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76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lar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 noSelect="1" noChangeAspect="1"/>
          </p:cNvSpPr>
          <p:nvPr>
            <p:ph type="pic" sz="quarter" idx="17" hasCustomPrompt="1"/>
          </p:nvPr>
        </p:nvSpPr>
        <p:spPr bwMode="gray">
          <a:xfrm>
            <a:off x="367200" y="367187"/>
            <a:ext cx="9324000" cy="6104296"/>
          </a:xfrm>
          <a:custGeom>
            <a:avLst/>
            <a:gdLst>
              <a:gd name="connsiteX0" fmla="*/ 9310874 w 9324000"/>
              <a:gd name="connsiteY0" fmla="*/ 6090257 h 6104296"/>
              <a:gd name="connsiteX1" fmla="*/ 9324000 w 9324000"/>
              <a:gd name="connsiteY1" fmla="*/ 6090257 h 6104296"/>
              <a:gd name="connsiteX2" fmla="*/ 9324000 w 9324000"/>
              <a:gd name="connsiteY2" fmla="*/ 6104296 h 6104296"/>
              <a:gd name="connsiteX3" fmla="*/ 9310874 w 9324000"/>
              <a:gd name="connsiteY3" fmla="*/ 6104296 h 6104296"/>
              <a:gd name="connsiteX4" fmla="*/ 0 w 9324000"/>
              <a:gd name="connsiteY4" fmla="*/ 0 h 6104296"/>
              <a:gd name="connsiteX5" fmla="*/ 8418798 w 9324000"/>
              <a:gd name="connsiteY5" fmla="*/ 0 h 6104296"/>
              <a:gd name="connsiteX6" fmla="*/ 8418798 w 9324000"/>
              <a:gd name="connsiteY6" fmla="*/ 6104296 h 6104296"/>
              <a:gd name="connsiteX7" fmla="*/ 0 w 9324000"/>
              <a:gd name="connsiteY7" fmla="*/ 6104296 h 610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4000" h="6104296">
                <a:moveTo>
                  <a:pt x="9310874" y="6090257"/>
                </a:moveTo>
                <a:lnTo>
                  <a:pt x="9324000" y="6090257"/>
                </a:lnTo>
                <a:lnTo>
                  <a:pt x="9324000" y="6104296"/>
                </a:lnTo>
                <a:lnTo>
                  <a:pt x="9310874" y="6104296"/>
                </a:lnTo>
                <a:close/>
                <a:moveTo>
                  <a:pt x="0" y="0"/>
                </a:moveTo>
                <a:lnTo>
                  <a:pt x="8418798" y="0"/>
                </a:lnTo>
                <a:lnTo>
                  <a:pt x="8418798" y="6104296"/>
                </a:lnTo>
                <a:lnTo>
                  <a:pt x="0" y="6104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360000" y="1051433"/>
            <a:ext cx="4320000" cy="194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800"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360000" y="3136392"/>
            <a:ext cx="4320000" cy="566928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 and extra presentation information</a:t>
            </a:r>
          </a:p>
        </p:txBody>
      </p:sp>
      <p:sp>
        <p:nvSpPr>
          <p:cNvPr id="5" name="Tijdelijke aanduiding voor tekst 4"/>
          <p:cNvSpPr>
            <a:spLocks noGrp="1" noSelect="1"/>
          </p:cNvSpPr>
          <p:nvPr>
            <p:ph type="body" sz="quarter" idx="18" hasCustomPrompt="1"/>
          </p:nvPr>
        </p:nvSpPr>
        <p:spPr bwMode="gray">
          <a:xfrm>
            <a:off x="4573588" y="6252696"/>
            <a:ext cx="4235510" cy="284400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EA650D"/>
                </a:solidFill>
              </a:defRPr>
            </a:lvl1pPr>
          </a:lstStyle>
          <a:p>
            <a:pPr lvl="0"/>
            <a:r>
              <a:rPr lang="nl-NL" dirty="0"/>
              <a:t>[tag line]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afbeelding 4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363600" y="1591200"/>
            <a:ext cx="8406000" cy="40392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084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 noSelect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763200" y="763200"/>
            <a:ext cx="7646400" cy="608400"/>
          </a:xfrm>
          <a:prstGeom prst="roundRect">
            <a:avLst>
              <a:gd name="adj" fmla="val 7649"/>
            </a:avLst>
          </a:prstGeom>
          <a:solidFill>
            <a:schemeClr val="bg1"/>
          </a:solidFill>
        </p:spPr>
        <p:txBody>
          <a:bodyPr lIns="108000" rIns="108000"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588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34194" y="246063"/>
            <a:ext cx="842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4" name="Tijdelijke aanduiding voor grafiek 3"/>
          <p:cNvSpPr>
            <a:spLocks noGrp="1" noSelect="1"/>
          </p:cNvSpPr>
          <p:nvPr>
            <p:ph type="chart" sz="quarter" idx="12" hasCustomPrompt="1"/>
          </p:nvPr>
        </p:nvSpPr>
        <p:spPr bwMode="gray">
          <a:xfrm>
            <a:off x="334194" y="1497600"/>
            <a:ext cx="8424000" cy="4124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21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3" name="HR logo"/>
          <p:cNvGrpSpPr>
            <a:grpSpLocks noSelect="1"/>
          </p:cNvGrpSpPr>
          <p:nvPr userDrawn="1"/>
        </p:nvGrpSpPr>
        <p:grpSpPr bwMode="gray">
          <a:xfrm>
            <a:off x="374400" y="6090052"/>
            <a:ext cx="504000" cy="514800"/>
            <a:chOff x="0" y="0"/>
            <a:chExt cx="562610" cy="574675"/>
          </a:xfrm>
        </p:grpSpPr>
        <p:sp>
          <p:nvSpPr>
            <p:cNvPr id="34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5" name="Groep 34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6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0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79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 noSelect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grafiek 4"/>
          <p:cNvSpPr>
            <a:spLocks noGrp="1" noSelect="1"/>
          </p:cNvSpPr>
          <p:nvPr>
            <p:ph type="chart" sz="quarter" idx="17" hasCustomPrompt="1"/>
          </p:nvPr>
        </p:nvSpPr>
        <p:spPr bwMode="gray">
          <a:xfrm>
            <a:off x="4718994" y="1497600"/>
            <a:ext cx="4039200" cy="40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12" name="Tijdelijke aanduiding voor grafiek 4"/>
          <p:cNvSpPr>
            <a:spLocks noGrp="1" noSelect="1"/>
          </p:cNvSpPr>
          <p:nvPr>
            <p:ph type="chart" sz="quarter" idx="18" hasCustomPrompt="1"/>
          </p:nvPr>
        </p:nvSpPr>
        <p:spPr bwMode="gray">
          <a:xfrm>
            <a:off x="334194" y="1497600"/>
            <a:ext cx="4039200" cy="40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34194" y="246063"/>
            <a:ext cx="842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3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4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5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6" name="Groep 35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7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3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2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4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32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tabel 4"/>
          <p:cNvSpPr>
            <a:spLocks noGrp="1" noSelect="1"/>
          </p:cNvSpPr>
          <p:nvPr>
            <p:ph type="tbl" sz="quarter" idx="12" hasCustomPrompt="1"/>
          </p:nvPr>
        </p:nvSpPr>
        <p:spPr bwMode="gray">
          <a:xfrm>
            <a:off x="334194" y="1463675"/>
            <a:ext cx="8424000" cy="40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Table</a:t>
            </a:r>
          </a:p>
        </p:txBody>
      </p:sp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1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4" name="Groep 13"/>
          <p:cNvGrpSpPr>
            <a:grpSpLocks noSelect="1"/>
          </p:cNvGrpSpPr>
          <p:nvPr userDrawn="1"/>
        </p:nvGrpSpPr>
        <p:grpSpPr bwMode="gray">
          <a:xfrm>
            <a:off x="373430" y="6076949"/>
            <a:ext cx="502881" cy="513665"/>
            <a:chOff x="0" y="0"/>
            <a:chExt cx="562610" cy="574675"/>
          </a:xfrm>
        </p:grpSpPr>
        <p:sp>
          <p:nvSpPr>
            <p:cNvPr id="24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 baseline="0"/>
            </a:p>
          </p:txBody>
        </p:sp>
        <p:grpSp>
          <p:nvGrpSpPr>
            <p:cNvPr id="25" name="Groep 24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26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27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28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29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30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31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  <p:sp>
            <p:nvSpPr>
              <p:cNvPr id="32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 baseline="0"/>
              </a:p>
            </p:txBody>
          </p:sp>
        </p:grpSp>
      </p:grpSp>
      <p:sp>
        <p:nvSpPr>
          <p:cNvPr id="20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92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 noSelect="1"/>
          </p:cNvSpPr>
          <p:nvPr userDrawn="1"/>
        </p:nvSpPr>
        <p:spPr bwMode="gray">
          <a:xfrm>
            <a:off x="5329238" y="3038475"/>
            <a:ext cx="803275" cy="763588"/>
          </a:xfrm>
          <a:custGeom>
            <a:avLst/>
            <a:gdLst/>
            <a:ahLst/>
            <a:cxnLst>
              <a:cxn ang="0">
                <a:pos x="2820" y="0"/>
              </a:cxn>
              <a:cxn ang="0">
                <a:pos x="2820" y="2218"/>
              </a:cxn>
              <a:cxn ang="0">
                <a:pos x="1408" y="255"/>
              </a:cxn>
              <a:cxn ang="0">
                <a:pos x="939" y="0"/>
              </a:cxn>
              <a:cxn ang="0">
                <a:pos x="54" y="0"/>
              </a:cxn>
              <a:cxn ang="0">
                <a:pos x="0" y="292"/>
              </a:cxn>
              <a:cxn ang="0">
                <a:pos x="180" y="332"/>
              </a:cxn>
              <a:cxn ang="0">
                <a:pos x="315" y="672"/>
              </a:cxn>
              <a:cxn ang="0">
                <a:pos x="315" y="3419"/>
              </a:cxn>
              <a:cxn ang="0">
                <a:pos x="1088" y="3419"/>
              </a:cxn>
              <a:cxn ang="0">
                <a:pos x="1088" y="1181"/>
              </a:cxn>
              <a:cxn ang="0">
                <a:pos x="2545" y="3207"/>
              </a:cxn>
              <a:cxn ang="0">
                <a:pos x="2969" y="3419"/>
              </a:cxn>
              <a:cxn ang="0">
                <a:pos x="3593" y="3419"/>
              </a:cxn>
              <a:cxn ang="0">
                <a:pos x="3593" y="0"/>
              </a:cxn>
              <a:cxn ang="0">
                <a:pos x="2820" y="0"/>
              </a:cxn>
            </a:cxnLst>
            <a:rect l="0" t="0" r="r" b="b"/>
            <a:pathLst>
              <a:path w="3593" h="3419">
                <a:moveTo>
                  <a:pt x="2820" y="0"/>
                </a:moveTo>
                <a:cubicBezTo>
                  <a:pt x="2820" y="2218"/>
                  <a:pt x="2820" y="2218"/>
                  <a:pt x="2820" y="2218"/>
                </a:cubicBezTo>
                <a:cubicBezTo>
                  <a:pt x="1408" y="255"/>
                  <a:pt x="1408" y="255"/>
                  <a:pt x="1408" y="255"/>
                </a:cubicBezTo>
                <a:cubicBezTo>
                  <a:pt x="1306" y="110"/>
                  <a:pt x="1106" y="0"/>
                  <a:pt x="93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292"/>
                  <a:pt x="0" y="292"/>
                  <a:pt x="0" y="292"/>
                </a:cubicBezTo>
                <a:cubicBezTo>
                  <a:pt x="180" y="332"/>
                  <a:pt x="180" y="332"/>
                  <a:pt x="180" y="332"/>
                </a:cubicBezTo>
                <a:cubicBezTo>
                  <a:pt x="271" y="353"/>
                  <a:pt x="316" y="448"/>
                  <a:pt x="315" y="672"/>
                </a:cubicBezTo>
                <a:cubicBezTo>
                  <a:pt x="315" y="3419"/>
                  <a:pt x="315" y="3419"/>
                  <a:pt x="315" y="3419"/>
                </a:cubicBezTo>
                <a:cubicBezTo>
                  <a:pt x="1088" y="3419"/>
                  <a:pt x="1088" y="3419"/>
                  <a:pt x="1088" y="3419"/>
                </a:cubicBezTo>
                <a:cubicBezTo>
                  <a:pt x="1088" y="1181"/>
                  <a:pt x="1088" y="1181"/>
                  <a:pt x="1088" y="1181"/>
                </a:cubicBezTo>
                <a:cubicBezTo>
                  <a:pt x="2545" y="3207"/>
                  <a:pt x="2545" y="3207"/>
                  <a:pt x="2545" y="3207"/>
                </a:cubicBezTo>
                <a:cubicBezTo>
                  <a:pt x="2623" y="3318"/>
                  <a:pt x="2807" y="3419"/>
                  <a:pt x="2969" y="3419"/>
                </a:cubicBezTo>
                <a:cubicBezTo>
                  <a:pt x="3593" y="3419"/>
                  <a:pt x="3593" y="3419"/>
                  <a:pt x="3593" y="3419"/>
                </a:cubicBezTo>
                <a:cubicBezTo>
                  <a:pt x="3593" y="0"/>
                  <a:pt x="3593" y="0"/>
                  <a:pt x="3593" y="0"/>
                </a:cubicBezTo>
                <a:lnTo>
                  <a:pt x="28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" name="Freeform 7"/>
          <p:cNvSpPr>
            <a:spLocks noSelect="1"/>
          </p:cNvSpPr>
          <p:nvPr userDrawn="1"/>
        </p:nvSpPr>
        <p:spPr bwMode="gray">
          <a:xfrm>
            <a:off x="6256338" y="3038475"/>
            <a:ext cx="801688" cy="763588"/>
          </a:xfrm>
          <a:custGeom>
            <a:avLst/>
            <a:gdLst/>
            <a:ahLst/>
            <a:cxnLst>
              <a:cxn ang="0">
                <a:pos x="2821" y="0"/>
              </a:cxn>
              <a:cxn ang="0">
                <a:pos x="2821" y="2218"/>
              </a:cxn>
              <a:cxn ang="0">
                <a:pos x="1408" y="255"/>
              </a:cxn>
              <a:cxn ang="0">
                <a:pos x="939" y="0"/>
              </a:cxn>
              <a:cxn ang="0">
                <a:pos x="54" y="0"/>
              </a:cxn>
              <a:cxn ang="0">
                <a:pos x="0" y="292"/>
              </a:cxn>
              <a:cxn ang="0">
                <a:pos x="180" y="332"/>
              </a:cxn>
              <a:cxn ang="0">
                <a:pos x="315" y="672"/>
              </a:cxn>
              <a:cxn ang="0">
                <a:pos x="315" y="3419"/>
              </a:cxn>
              <a:cxn ang="0">
                <a:pos x="1088" y="3419"/>
              </a:cxn>
              <a:cxn ang="0">
                <a:pos x="1088" y="1181"/>
              </a:cxn>
              <a:cxn ang="0">
                <a:pos x="2545" y="3207"/>
              </a:cxn>
              <a:cxn ang="0">
                <a:pos x="2969" y="3419"/>
              </a:cxn>
              <a:cxn ang="0">
                <a:pos x="3593" y="3419"/>
              </a:cxn>
              <a:cxn ang="0">
                <a:pos x="3593" y="0"/>
              </a:cxn>
              <a:cxn ang="0">
                <a:pos x="2821" y="0"/>
              </a:cxn>
            </a:cxnLst>
            <a:rect l="0" t="0" r="r" b="b"/>
            <a:pathLst>
              <a:path w="3593" h="3419">
                <a:moveTo>
                  <a:pt x="2821" y="0"/>
                </a:moveTo>
                <a:cubicBezTo>
                  <a:pt x="2821" y="2218"/>
                  <a:pt x="2821" y="2218"/>
                  <a:pt x="2821" y="2218"/>
                </a:cubicBezTo>
                <a:cubicBezTo>
                  <a:pt x="1408" y="255"/>
                  <a:pt x="1408" y="255"/>
                  <a:pt x="1408" y="255"/>
                </a:cubicBezTo>
                <a:cubicBezTo>
                  <a:pt x="1306" y="110"/>
                  <a:pt x="1106" y="0"/>
                  <a:pt x="93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292"/>
                  <a:pt x="0" y="292"/>
                  <a:pt x="0" y="292"/>
                </a:cubicBezTo>
                <a:cubicBezTo>
                  <a:pt x="180" y="332"/>
                  <a:pt x="180" y="332"/>
                  <a:pt x="180" y="332"/>
                </a:cubicBezTo>
                <a:cubicBezTo>
                  <a:pt x="271" y="353"/>
                  <a:pt x="316" y="448"/>
                  <a:pt x="315" y="672"/>
                </a:cubicBezTo>
                <a:cubicBezTo>
                  <a:pt x="315" y="3419"/>
                  <a:pt x="315" y="3419"/>
                  <a:pt x="315" y="3419"/>
                </a:cubicBezTo>
                <a:cubicBezTo>
                  <a:pt x="1088" y="3419"/>
                  <a:pt x="1088" y="3419"/>
                  <a:pt x="1088" y="3419"/>
                </a:cubicBezTo>
                <a:cubicBezTo>
                  <a:pt x="1088" y="1181"/>
                  <a:pt x="1088" y="1181"/>
                  <a:pt x="1088" y="1181"/>
                </a:cubicBezTo>
                <a:cubicBezTo>
                  <a:pt x="2545" y="3207"/>
                  <a:pt x="2545" y="3207"/>
                  <a:pt x="2545" y="3207"/>
                </a:cubicBezTo>
                <a:cubicBezTo>
                  <a:pt x="2623" y="3318"/>
                  <a:pt x="2808" y="3419"/>
                  <a:pt x="2969" y="3419"/>
                </a:cubicBezTo>
                <a:cubicBezTo>
                  <a:pt x="3593" y="3419"/>
                  <a:pt x="3593" y="3419"/>
                  <a:pt x="3593" y="3419"/>
                </a:cubicBezTo>
                <a:cubicBezTo>
                  <a:pt x="3593" y="0"/>
                  <a:pt x="3593" y="0"/>
                  <a:pt x="3593" y="0"/>
                </a:cubicBezTo>
                <a:lnTo>
                  <a:pt x="28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24" name="HR logo"/>
          <p:cNvGrpSpPr>
            <a:grpSpLocks noSelect="1"/>
          </p:cNvGrpSpPr>
          <p:nvPr userDrawn="1"/>
        </p:nvGrpSpPr>
        <p:grpSpPr bwMode="gray">
          <a:xfrm>
            <a:off x="2321859" y="2154564"/>
            <a:ext cx="2535173" cy="2589459"/>
            <a:chOff x="0" y="0"/>
            <a:chExt cx="562610" cy="574675"/>
          </a:xfrm>
        </p:grpSpPr>
        <p:sp>
          <p:nvSpPr>
            <p:cNvPr id="25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26" name="Groep 25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27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28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29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0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1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2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3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76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1200" y="260648"/>
            <a:ext cx="8280000" cy="648072"/>
          </a:xfrm>
        </p:spPr>
        <p:txBody>
          <a:bodyPr lIns="0" tIns="0" rIns="0" bIns="0" anchor="t" anchorCtr="0">
            <a:noAutofit/>
          </a:bodyPr>
          <a:lstStyle>
            <a:lvl1pPr algn="l">
              <a:defRPr sz="4200" b="1">
                <a:solidFill>
                  <a:schemeClr val="accent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nl-NL" dirty="0"/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-1436400" y="359113"/>
            <a:ext cx="1808458" cy="1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nl-NL" altLang="nl-NL" sz="1400" b="1" dirty="0" err="1">
                <a:latin typeface="+mj-lt"/>
              </a:rPr>
              <a:t>Title</a:t>
            </a:r>
            <a:r>
              <a:rPr lang="nl-NL" altLang="nl-NL" sz="1400" dirty="0">
                <a:latin typeface="+mj-lt"/>
              </a:rPr>
              <a:t>	</a:t>
            </a:r>
            <a:br>
              <a:rPr lang="nl-NL" altLang="nl-NL" sz="1400" dirty="0">
                <a:latin typeface="+mj-lt"/>
              </a:rPr>
            </a:br>
            <a:r>
              <a:rPr lang="nl-NL" altLang="nl-NL" sz="1400" dirty="0" err="1">
                <a:latin typeface="+mj-lt"/>
              </a:rPr>
              <a:t>Calibri</a:t>
            </a:r>
            <a:r>
              <a:rPr lang="nl-NL" altLang="nl-NL" sz="1400" dirty="0">
                <a:latin typeface="+mj-lt"/>
              </a:rPr>
              <a:t> - 42 </a:t>
            </a:r>
            <a:r>
              <a:rPr lang="nl-NL" altLang="nl-NL" sz="1400" dirty="0" err="1">
                <a:latin typeface="+mj-lt"/>
              </a:rPr>
              <a:t>bold</a:t>
            </a:r>
            <a:br>
              <a:rPr lang="nl-NL" altLang="nl-NL" sz="1400" dirty="0">
                <a:latin typeface="+mj-lt"/>
              </a:rPr>
            </a:br>
            <a:r>
              <a:rPr lang="nl-NL" altLang="nl-NL" sz="1400" dirty="0">
                <a:latin typeface="+mj-lt"/>
              </a:rPr>
              <a:t>238 - 127 - 000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nl-NL" sz="1400" b="1" dirty="0">
                <a:latin typeface="+mj-lt"/>
              </a:rPr>
              <a:t>Items</a:t>
            </a:r>
            <a:br>
              <a:rPr lang="en-US" altLang="nl-NL" sz="1400" b="1" dirty="0">
                <a:latin typeface="+mj-lt"/>
              </a:rPr>
            </a:br>
            <a:r>
              <a:rPr lang="en-US" altLang="nl-NL" sz="1400" dirty="0">
                <a:latin typeface="+mj-lt"/>
              </a:rPr>
              <a:t>Calibri - 26 bold</a:t>
            </a:r>
            <a:br>
              <a:rPr lang="en-US" altLang="nl-NL" sz="1400" dirty="0">
                <a:latin typeface="+mj-lt"/>
              </a:rPr>
            </a:br>
            <a:r>
              <a:rPr lang="en-US" altLang="nl-NL" sz="1400" dirty="0">
                <a:latin typeface="+mj-lt"/>
              </a:rPr>
              <a:t>234 - 101 - 013	</a:t>
            </a:r>
          </a:p>
        </p:txBody>
      </p:sp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-1713600" y="417687"/>
            <a:ext cx="179387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 userDrawn="1"/>
        </p:nvSpPr>
        <p:spPr bwMode="auto">
          <a:xfrm>
            <a:off x="-1685297" y="44624"/>
            <a:ext cx="6435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nl-NL" sz="1600" b="1" dirty="0" err="1">
                <a:latin typeface="+mj-lt"/>
                <a:ea typeface="ＭＳ Ｐゴシック" charset="0"/>
              </a:rPr>
              <a:t>Colours</a:t>
            </a:r>
            <a:endParaRPr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 userDrawn="1"/>
        </p:nvSpPr>
        <p:spPr bwMode="auto">
          <a:xfrm>
            <a:off x="-1713600" y="1112270"/>
            <a:ext cx="179387" cy="179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27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331200" y="1201964"/>
            <a:ext cx="8280000" cy="4387922"/>
          </a:xfr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0"/>
              </a:spcBef>
              <a:buFont typeface="Arial" panose="020B0604020202020204" pitchFamily="34" charset="0"/>
              <a:buChar char="•"/>
              <a:defRPr sz="2600" b="1">
                <a:solidFill>
                  <a:schemeClr val="accent1"/>
                </a:solidFill>
              </a:defRPr>
            </a:lvl1pPr>
            <a:lvl2pPr marL="533400" indent="-266700">
              <a:spcBef>
                <a:spcPts val="0"/>
              </a:spcBef>
              <a:buFont typeface="Courier New" panose="02070309020205020404" pitchFamily="49" charset="0"/>
              <a:buChar char="o"/>
              <a:defRPr sz="2600" b="1">
                <a:solidFill>
                  <a:schemeClr val="accent1"/>
                </a:solidFill>
              </a:defRPr>
            </a:lvl2pPr>
            <a:lvl3pPr marL="812800" indent="-266700">
              <a:spcBef>
                <a:spcPts val="0"/>
              </a:spcBef>
              <a:buFont typeface="Calibri" panose="020F0502020204030204" pitchFamily="34" charset="0"/>
              <a:buChar char="-"/>
              <a:defRPr sz="2600" b="1">
                <a:solidFill>
                  <a:schemeClr val="accent1"/>
                </a:solidFill>
              </a:defRPr>
            </a:lvl3pPr>
            <a:lvl4pPr marL="1079500" indent="-266700">
              <a:spcBef>
                <a:spcPts val="0"/>
              </a:spcBef>
              <a:buFont typeface="Calibri" panose="020F0502020204030204" pitchFamily="34" charset="0"/>
              <a:buChar char="&gt;"/>
              <a:defRPr sz="2600" b="1">
                <a:solidFill>
                  <a:schemeClr val="accent1"/>
                </a:solidFill>
              </a:defRPr>
            </a:lvl4pPr>
            <a:lvl5pPr marL="1346200" indent="-266700">
              <a:spcBef>
                <a:spcPts val="0"/>
              </a:spcBef>
              <a:buFont typeface="Symbol" panose="05050102010706020507" pitchFamily="18" charset="2"/>
              <a:buChar char="-"/>
              <a:defRPr sz="2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/>
        </p:blipFill>
        <p:spPr>
          <a:xfrm>
            <a:off x="59275" y="5878477"/>
            <a:ext cx="1522800" cy="979524"/>
          </a:xfrm>
          <a:prstGeom prst="rect">
            <a:avLst/>
          </a:prstGeom>
        </p:spPr>
      </p:pic>
      <p:cxnSp>
        <p:nvCxnSpPr>
          <p:cNvPr id="13" name="Straight Connector 4"/>
          <p:cNvCxnSpPr/>
          <p:nvPr userDrawn="1"/>
        </p:nvCxnSpPr>
        <p:spPr>
          <a:xfrm>
            <a:off x="331787" y="5949950"/>
            <a:ext cx="82800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367200" y="367200"/>
            <a:ext cx="8413200" cy="307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332568" y="3736800"/>
            <a:ext cx="8424000" cy="1332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800"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332568" y="5193792"/>
            <a:ext cx="8424000" cy="667512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 and extra presentation information</a:t>
            </a:r>
          </a:p>
        </p:txBody>
      </p:sp>
      <p:sp>
        <p:nvSpPr>
          <p:cNvPr id="8" name="Tijdelijke aanduiding voor tekst 4"/>
          <p:cNvSpPr>
            <a:spLocks noGrp="1" noSelect="1"/>
          </p:cNvSpPr>
          <p:nvPr>
            <p:ph type="body" sz="quarter" idx="18" hasCustomPrompt="1"/>
          </p:nvPr>
        </p:nvSpPr>
        <p:spPr bwMode="gray">
          <a:xfrm>
            <a:off x="4573588" y="6252696"/>
            <a:ext cx="4235510" cy="284400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EA650D"/>
                </a:solidFill>
              </a:defRPr>
            </a:lvl1pPr>
          </a:lstStyle>
          <a:p>
            <a:pPr lvl="0"/>
            <a:r>
              <a:rPr lang="nl-NL" dirty="0"/>
              <a:t>[tag line]</a:t>
            </a:r>
          </a:p>
        </p:txBody>
      </p:sp>
    </p:spTree>
    <p:extLst>
      <p:ext uri="{BB962C8B-B14F-4D97-AF65-F5344CB8AC3E}">
        <p14:creationId xmlns:p14="http://schemas.microsoft.com/office/powerpoint/2010/main" val="5270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341712" y="292480"/>
            <a:ext cx="8424000" cy="232270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400"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341712" y="2843784"/>
            <a:ext cx="8424000" cy="240487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 and extra presentation information</a:t>
            </a:r>
          </a:p>
        </p:txBody>
      </p:sp>
      <p:sp>
        <p:nvSpPr>
          <p:cNvPr id="8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Tijdelijke aanduiding voor tekst 4"/>
          <p:cNvSpPr>
            <a:spLocks noGrp="1" noSelect="1"/>
          </p:cNvSpPr>
          <p:nvPr>
            <p:ph type="body" sz="quarter" idx="18" hasCustomPrompt="1"/>
          </p:nvPr>
        </p:nvSpPr>
        <p:spPr bwMode="gray">
          <a:xfrm>
            <a:off x="4573588" y="6252696"/>
            <a:ext cx="4235510" cy="284400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EA650D"/>
                </a:solidFill>
              </a:defRPr>
            </a:lvl1pPr>
          </a:lstStyle>
          <a:p>
            <a:pPr lvl="0"/>
            <a:r>
              <a:rPr lang="nl-NL" dirty="0"/>
              <a:t>[tag line]</a:t>
            </a:r>
          </a:p>
        </p:txBody>
      </p:sp>
      <p:grpSp>
        <p:nvGrpSpPr>
          <p:cNvPr id="28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29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0" name="Groep 29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1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2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3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4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5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6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0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3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25050" y="291783"/>
            <a:ext cx="8424000" cy="7920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GB" noProof="1"/>
              <a:t>Agenda Title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/>
          </p:nvPr>
        </p:nvSpPr>
        <p:spPr bwMode="gray">
          <a:xfrm>
            <a:off x="315906" y="1179576"/>
            <a:ext cx="8424000" cy="4330323"/>
          </a:xfrm>
        </p:spPr>
        <p:txBody>
          <a:bodyPr/>
          <a:lstStyle>
            <a:lvl1pPr marL="216000" indent="-216000">
              <a:lnSpc>
                <a:spcPct val="105000"/>
              </a:lnSpc>
              <a:buClr>
                <a:srgbClr val="EA650D"/>
              </a:buClr>
              <a:buSzPct val="110000"/>
              <a:defRPr sz="2400" b="1" baseline="0"/>
            </a:lvl1pPr>
            <a:lvl2pPr marL="216000"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1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2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3" name="Groep 32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4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5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6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3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4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73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341712" y="292481"/>
            <a:ext cx="8424000" cy="1966088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800"/>
            </a:lvl1pPr>
          </a:lstStyle>
          <a:p>
            <a:r>
              <a:rPr lang="en-GB" noProof="1"/>
              <a:t>Chapter Title</a:t>
            </a:r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5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1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2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3" name="Groep 32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4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5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6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19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  <a:br>
              <a:rPr lang="en-GB" noProof="1"/>
            </a:br>
            <a:endParaRPr lang="en-GB" noProof="1"/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1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3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4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5" name="Groep 34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6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7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0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34194" y="246063"/>
            <a:ext cx="8424000" cy="56775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8" name="Tijdelijke aanduiding voor dianummer 7"/>
          <p:cNvSpPr>
            <a:spLocks noGrp="1" noSelect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tekst 4"/>
          <p:cNvSpPr>
            <a:spLocks noGrp="1" noSelect="1"/>
          </p:cNvSpPr>
          <p:nvPr>
            <p:ph type="body" sz="quarter" idx="12" hasCustomPrompt="1"/>
          </p:nvPr>
        </p:nvSpPr>
        <p:spPr bwMode="gray">
          <a:xfrm>
            <a:off x="334194" y="822325"/>
            <a:ext cx="8424000" cy="522288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2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4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5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6" name="Groep 35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7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3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1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7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 noSelect="1"/>
          </p:cNvSpPr>
          <p:nvPr>
            <p:ph sz="quarter" idx="13"/>
          </p:nvPr>
        </p:nvSpPr>
        <p:spPr bwMode="gray">
          <a:xfrm>
            <a:off x="4718994" y="1497600"/>
            <a:ext cx="4039200" cy="4032000"/>
          </a:xfrm>
        </p:spPr>
        <p:txBody>
          <a:bodyPr/>
          <a:lstStyle>
            <a:lvl4pPr>
              <a:spcAft>
                <a:spcPts val="2400"/>
              </a:spcAft>
              <a:defRPr/>
            </a:lvl4pPr>
          </a:lstStyle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11" name="Tijdelijke aanduiding voor inhoud 10"/>
          <p:cNvSpPr>
            <a:spLocks noGrp="1" noSelect="1"/>
          </p:cNvSpPr>
          <p:nvPr>
            <p:ph sz="quarter" idx="14"/>
          </p:nvPr>
        </p:nvSpPr>
        <p:spPr bwMode="gray">
          <a:xfrm>
            <a:off x="334194" y="1497600"/>
            <a:ext cx="4039200" cy="4032000"/>
          </a:xfrm>
        </p:spPr>
        <p:txBody>
          <a:bodyPr/>
          <a:lstStyle>
            <a:lvl4pPr>
              <a:spcAft>
                <a:spcPts val="2400"/>
              </a:spcAft>
              <a:defRPr/>
            </a:lvl4pPr>
          </a:lstStyle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334194" y="246063"/>
            <a:ext cx="842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4" name="Rectangle 7"/>
          <p:cNvSpPr>
            <a:spLocks noSelect="1" noChangeArrowheads="1"/>
          </p:cNvSpPr>
          <p:nvPr/>
        </p:nvSpPr>
        <p:spPr bwMode="gray">
          <a:xfrm>
            <a:off x="381000" y="5842000"/>
            <a:ext cx="8382000" cy="12700"/>
          </a:xfrm>
          <a:prstGeom prst="rect">
            <a:avLst/>
          </a:prstGeom>
          <a:solidFill>
            <a:srgbClr val="EA650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34" name="HR logo"/>
          <p:cNvGrpSpPr>
            <a:grpSpLocks noSelect="1"/>
          </p:cNvGrpSpPr>
          <p:nvPr userDrawn="1"/>
        </p:nvGrpSpPr>
        <p:grpSpPr bwMode="gray">
          <a:xfrm>
            <a:off x="374400" y="6076800"/>
            <a:ext cx="504000" cy="514800"/>
            <a:chOff x="0" y="0"/>
            <a:chExt cx="562610" cy="574675"/>
          </a:xfrm>
        </p:grpSpPr>
        <p:sp>
          <p:nvSpPr>
            <p:cNvPr id="35" name="Freeform 35"/>
            <p:cNvSpPr>
              <a:spLocks noSelect="1"/>
            </p:cNvSpPr>
            <p:nvPr userDrawn="1"/>
          </p:nvSpPr>
          <p:spPr bwMode="gray">
            <a:xfrm>
              <a:off x="0" y="0"/>
              <a:ext cx="562610" cy="574675"/>
            </a:xfrm>
            <a:custGeom>
              <a:avLst/>
              <a:gdLst>
                <a:gd name="T0" fmla="*/ 1771 w 1771"/>
                <a:gd name="T1" fmla="*/ 874 h 1807"/>
                <a:gd name="T2" fmla="*/ 1770 w 1771"/>
                <a:gd name="T3" fmla="*/ 851 h 1807"/>
                <a:gd name="T4" fmla="*/ 1768 w 1771"/>
                <a:gd name="T5" fmla="*/ 828 h 1807"/>
                <a:gd name="T6" fmla="*/ 1765 w 1771"/>
                <a:gd name="T7" fmla="*/ 799 h 1807"/>
                <a:gd name="T8" fmla="*/ 1762 w 1771"/>
                <a:gd name="T9" fmla="*/ 775 h 1807"/>
                <a:gd name="T10" fmla="*/ 1758 w 1771"/>
                <a:gd name="T11" fmla="*/ 748 h 1807"/>
                <a:gd name="T12" fmla="*/ 1739 w 1771"/>
                <a:gd name="T13" fmla="*/ 663 h 1807"/>
                <a:gd name="T14" fmla="*/ 1732 w 1771"/>
                <a:gd name="T15" fmla="*/ 642 h 1807"/>
                <a:gd name="T16" fmla="*/ 1726 w 1771"/>
                <a:gd name="T17" fmla="*/ 622 h 1807"/>
                <a:gd name="T18" fmla="*/ 1589 w 1771"/>
                <a:gd name="T19" fmla="*/ 360 h 1807"/>
                <a:gd name="T20" fmla="*/ 1559 w 1771"/>
                <a:gd name="T21" fmla="*/ 322 h 1807"/>
                <a:gd name="T22" fmla="*/ 1544 w 1771"/>
                <a:gd name="T23" fmla="*/ 304 h 1807"/>
                <a:gd name="T24" fmla="*/ 1511 w 1771"/>
                <a:gd name="T25" fmla="*/ 269 h 1807"/>
                <a:gd name="T26" fmla="*/ 1477 w 1771"/>
                <a:gd name="T27" fmla="*/ 236 h 1807"/>
                <a:gd name="T28" fmla="*/ 1449 w 1771"/>
                <a:gd name="T29" fmla="*/ 212 h 1807"/>
                <a:gd name="T30" fmla="*/ 1431 w 1771"/>
                <a:gd name="T31" fmla="*/ 197 h 1807"/>
                <a:gd name="T32" fmla="*/ 1402 w 1771"/>
                <a:gd name="T33" fmla="*/ 175 h 1807"/>
                <a:gd name="T34" fmla="*/ 1383 w 1771"/>
                <a:gd name="T35" fmla="*/ 162 h 1807"/>
                <a:gd name="T36" fmla="*/ 1353 w 1771"/>
                <a:gd name="T37" fmla="*/ 141 h 1807"/>
                <a:gd name="T38" fmla="*/ 1321 w 1771"/>
                <a:gd name="T39" fmla="*/ 122 h 1807"/>
                <a:gd name="T40" fmla="*/ 1301 w 1771"/>
                <a:gd name="T41" fmla="*/ 111 h 1807"/>
                <a:gd name="T42" fmla="*/ 1263 w 1771"/>
                <a:gd name="T43" fmla="*/ 91 h 1807"/>
                <a:gd name="T44" fmla="*/ 1241 w 1771"/>
                <a:gd name="T45" fmla="*/ 81 h 1807"/>
                <a:gd name="T46" fmla="*/ 1208 w 1771"/>
                <a:gd name="T47" fmla="*/ 66 h 1807"/>
                <a:gd name="T48" fmla="*/ 1162 w 1771"/>
                <a:gd name="T49" fmla="*/ 49 h 1807"/>
                <a:gd name="T50" fmla="*/ 1120 w 1771"/>
                <a:gd name="T51" fmla="*/ 36 h 1807"/>
                <a:gd name="T52" fmla="*/ 1097 w 1771"/>
                <a:gd name="T53" fmla="*/ 30 h 1807"/>
                <a:gd name="T54" fmla="*/ 1061 w 1771"/>
                <a:gd name="T55" fmla="*/ 21 h 1807"/>
                <a:gd name="T56" fmla="*/ 1037 w 1771"/>
                <a:gd name="T57" fmla="*/ 16 h 1807"/>
                <a:gd name="T58" fmla="*/ 175 w 1771"/>
                <a:gd name="T59" fmla="*/ 323 h 1807"/>
                <a:gd name="T60" fmla="*/ 1304 w 1771"/>
                <a:gd name="T61" fmla="*/ 402 h 1807"/>
                <a:gd name="T62" fmla="*/ 1372 w 1771"/>
                <a:gd name="T63" fmla="*/ 1125 h 1807"/>
                <a:gd name="T64" fmla="*/ 590 w 1771"/>
                <a:gd name="T65" fmla="*/ 1394 h 1807"/>
                <a:gd name="T66" fmla="*/ 403 w 1771"/>
                <a:gd name="T67" fmla="*/ 1396 h 1807"/>
                <a:gd name="T68" fmla="*/ 400 w 1771"/>
                <a:gd name="T69" fmla="*/ 1396 h 1807"/>
                <a:gd name="T70" fmla="*/ 381 w 1771"/>
                <a:gd name="T71" fmla="*/ 1380 h 1807"/>
                <a:gd name="T72" fmla="*/ 380 w 1771"/>
                <a:gd name="T73" fmla="*/ 1371 h 1807"/>
                <a:gd name="T74" fmla="*/ 510 w 1771"/>
                <a:gd name="T75" fmla="*/ 732 h 1807"/>
                <a:gd name="T76" fmla="*/ 519 w 1771"/>
                <a:gd name="T77" fmla="*/ 716 h 1807"/>
                <a:gd name="T78" fmla="*/ 786 w 1771"/>
                <a:gd name="T79" fmla="*/ 705 h 1807"/>
                <a:gd name="T80" fmla="*/ 0 w 1771"/>
                <a:gd name="T81" fmla="*/ 1037 h 1807"/>
                <a:gd name="T82" fmla="*/ 1292 w 1771"/>
                <a:gd name="T83" fmla="*/ 1701 h 1807"/>
                <a:gd name="T84" fmla="*/ 1313 w 1771"/>
                <a:gd name="T85" fmla="*/ 1689 h 1807"/>
                <a:gd name="T86" fmla="*/ 1333 w 1771"/>
                <a:gd name="T87" fmla="*/ 1677 h 1807"/>
                <a:gd name="T88" fmla="*/ 1354 w 1771"/>
                <a:gd name="T89" fmla="*/ 1665 h 1807"/>
                <a:gd name="T90" fmla="*/ 1374 w 1771"/>
                <a:gd name="T91" fmla="*/ 1651 h 1807"/>
                <a:gd name="T92" fmla="*/ 1394 w 1771"/>
                <a:gd name="T93" fmla="*/ 1638 h 1807"/>
                <a:gd name="T94" fmla="*/ 1418 w 1771"/>
                <a:gd name="T95" fmla="*/ 1620 h 1807"/>
                <a:gd name="T96" fmla="*/ 1441 w 1771"/>
                <a:gd name="T97" fmla="*/ 1601 h 1807"/>
                <a:gd name="T98" fmla="*/ 1504 w 1771"/>
                <a:gd name="T99" fmla="*/ 1545 h 1807"/>
                <a:gd name="T100" fmla="*/ 1520 w 1771"/>
                <a:gd name="T101" fmla="*/ 1528 h 1807"/>
                <a:gd name="T102" fmla="*/ 1538 w 1771"/>
                <a:gd name="T103" fmla="*/ 1509 h 1807"/>
                <a:gd name="T104" fmla="*/ 1759 w 1771"/>
                <a:gd name="T105" fmla="*/ 1052 h 1807"/>
                <a:gd name="T106" fmla="*/ 1762 w 1771"/>
                <a:gd name="T107" fmla="*/ 1029 h 1807"/>
                <a:gd name="T108" fmla="*/ 1765 w 1771"/>
                <a:gd name="T109" fmla="*/ 1005 h 1807"/>
                <a:gd name="T110" fmla="*/ 1767 w 1771"/>
                <a:gd name="T111" fmla="*/ 986 h 1807"/>
                <a:gd name="T112" fmla="*/ 1769 w 1771"/>
                <a:gd name="T113" fmla="*/ 966 h 1807"/>
                <a:gd name="T114" fmla="*/ 1770 w 1771"/>
                <a:gd name="T115" fmla="*/ 947 h 1807"/>
                <a:gd name="T116" fmla="*/ 1771 w 1771"/>
                <a:gd name="T117" fmla="*/ 928 h 1807"/>
                <a:gd name="T118" fmla="*/ 1771 w 1771"/>
                <a:gd name="T119" fmla="*/ 908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1" h="1807">
                  <a:moveTo>
                    <a:pt x="1771" y="893"/>
                  </a:moveTo>
                  <a:cubicBezTo>
                    <a:pt x="1771" y="892"/>
                    <a:pt x="1771" y="892"/>
                    <a:pt x="1771" y="892"/>
                  </a:cubicBezTo>
                  <a:cubicBezTo>
                    <a:pt x="1771" y="887"/>
                    <a:pt x="1771" y="887"/>
                    <a:pt x="1771" y="887"/>
                  </a:cubicBezTo>
                  <a:cubicBezTo>
                    <a:pt x="1771" y="885"/>
                    <a:pt x="1771" y="885"/>
                    <a:pt x="1771" y="885"/>
                  </a:cubicBezTo>
                  <a:cubicBezTo>
                    <a:pt x="1771" y="881"/>
                    <a:pt x="1771" y="881"/>
                    <a:pt x="1771" y="881"/>
                  </a:cubicBezTo>
                  <a:cubicBezTo>
                    <a:pt x="1771" y="880"/>
                    <a:pt x="1771" y="880"/>
                    <a:pt x="1771" y="880"/>
                  </a:cubicBezTo>
                  <a:cubicBezTo>
                    <a:pt x="1771" y="875"/>
                    <a:pt x="1771" y="875"/>
                    <a:pt x="1771" y="875"/>
                  </a:cubicBezTo>
                  <a:cubicBezTo>
                    <a:pt x="1771" y="874"/>
                    <a:pt x="1771" y="874"/>
                    <a:pt x="1771" y="874"/>
                  </a:cubicBezTo>
                  <a:cubicBezTo>
                    <a:pt x="1771" y="870"/>
                    <a:pt x="1771" y="870"/>
                    <a:pt x="1771" y="870"/>
                  </a:cubicBezTo>
                  <a:cubicBezTo>
                    <a:pt x="1770" y="868"/>
                    <a:pt x="1770" y="868"/>
                    <a:pt x="1770" y="868"/>
                  </a:cubicBezTo>
                  <a:cubicBezTo>
                    <a:pt x="1770" y="864"/>
                    <a:pt x="1770" y="864"/>
                    <a:pt x="1770" y="864"/>
                  </a:cubicBezTo>
                  <a:cubicBezTo>
                    <a:pt x="1770" y="862"/>
                    <a:pt x="1770" y="862"/>
                    <a:pt x="1770" y="862"/>
                  </a:cubicBezTo>
                  <a:cubicBezTo>
                    <a:pt x="1770" y="859"/>
                    <a:pt x="1770" y="859"/>
                    <a:pt x="1770" y="859"/>
                  </a:cubicBezTo>
                  <a:cubicBezTo>
                    <a:pt x="1770" y="857"/>
                    <a:pt x="1770" y="857"/>
                    <a:pt x="1770" y="857"/>
                  </a:cubicBezTo>
                  <a:cubicBezTo>
                    <a:pt x="1770" y="852"/>
                    <a:pt x="1770" y="852"/>
                    <a:pt x="1770" y="852"/>
                  </a:cubicBezTo>
                  <a:cubicBezTo>
                    <a:pt x="1770" y="851"/>
                    <a:pt x="1770" y="851"/>
                    <a:pt x="1770" y="851"/>
                  </a:cubicBezTo>
                  <a:cubicBezTo>
                    <a:pt x="1769" y="847"/>
                    <a:pt x="1769" y="847"/>
                    <a:pt x="1769" y="847"/>
                  </a:cubicBezTo>
                  <a:cubicBezTo>
                    <a:pt x="1769" y="845"/>
                    <a:pt x="1769" y="845"/>
                    <a:pt x="1769" y="845"/>
                  </a:cubicBezTo>
                  <a:cubicBezTo>
                    <a:pt x="1769" y="841"/>
                    <a:pt x="1769" y="841"/>
                    <a:pt x="1769" y="841"/>
                  </a:cubicBezTo>
                  <a:cubicBezTo>
                    <a:pt x="1769" y="839"/>
                    <a:pt x="1769" y="839"/>
                    <a:pt x="1769" y="839"/>
                  </a:cubicBezTo>
                  <a:cubicBezTo>
                    <a:pt x="1769" y="836"/>
                    <a:pt x="1769" y="836"/>
                    <a:pt x="1769" y="836"/>
                  </a:cubicBezTo>
                  <a:cubicBezTo>
                    <a:pt x="1768" y="834"/>
                    <a:pt x="1768" y="834"/>
                    <a:pt x="1768" y="834"/>
                  </a:cubicBezTo>
                  <a:cubicBezTo>
                    <a:pt x="1768" y="830"/>
                    <a:pt x="1768" y="830"/>
                    <a:pt x="1768" y="830"/>
                  </a:cubicBezTo>
                  <a:cubicBezTo>
                    <a:pt x="1768" y="828"/>
                    <a:pt x="1768" y="828"/>
                    <a:pt x="1768" y="828"/>
                  </a:cubicBezTo>
                  <a:cubicBezTo>
                    <a:pt x="1768" y="824"/>
                    <a:pt x="1768" y="824"/>
                    <a:pt x="1768" y="824"/>
                  </a:cubicBezTo>
                  <a:cubicBezTo>
                    <a:pt x="1768" y="822"/>
                    <a:pt x="1768" y="822"/>
                    <a:pt x="1768" y="822"/>
                  </a:cubicBezTo>
                  <a:cubicBezTo>
                    <a:pt x="1767" y="819"/>
                    <a:pt x="1767" y="819"/>
                    <a:pt x="1767" y="819"/>
                  </a:cubicBezTo>
                  <a:cubicBezTo>
                    <a:pt x="1767" y="816"/>
                    <a:pt x="1767" y="816"/>
                    <a:pt x="1767" y="816"/>
                  </a:cubicBezTo>
                  <a:cubicBezTo>
                    <a:pt x="1767" y="813"/>
                    <a:pt x="1767" y="813"/>
                    <a:pt x="1767" y="813"/>
                  </a:cubicBezTo>
                  <a:cubicBezTo>
                    <a:pt x="1766" y="810"/>
                    <a:pt x="1766" y="810"/>
                    <a:pt x="1766" y="810"/>
                  </a:cubicBezTo>
                  <a:cubicBezTo>
                    <a:pt x="1766" y="808"/>
                    <a:pt x="1766" y="808"/>
                    <a:pt x="1766" y="808"/>
                  </a:cubicBezTo>
                  <a:cubicBezTo>
                    <a:pt x="1765" y="799"/>
                    <a:pt x="1765" y="799"/>
                    <a:pt x="1765" y="799"/>
                  </a:cubicBezTo>
                  <a:cubicBezTo>
                    <a:pt x="1765" y="797"/>
                    <a:pt x="1765" y="797"/>
                    <a:pt x="1765" y="797"/>
                  </a:cubicBezTo>
                  <a:cubicBezTo>
                    <a:pt x="1765" y="794"/>
                    <a:pt x="1765" y="794"/>
                    <a:pt x="1765" y="794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764" y="787"/>
                    <a:pt x="1764" y="787"/>
                    <a:pt x="1764" y="787"/>
                  </a:cubicBezTo>
                  <a:cubicBezTo>
                    <a:pt x="1763" y="786"/>
                    <a:pt x="1763" y="786"/>
                    <a:pt x="1763" y="786"/>
                  </a:cubicBezTo>
                  <a:cubicBezTo>
                    <a:pt x="1763" y="783"/>
                    <a:pt x="1763" y="783"/>
                    <a:pt x="1763" y="783"/>
                  </a:cubicBezTo>
                  <a:cubicBezTo>
                    <a:pt x="1763" y="782"/>
                    <a:pt x="1763" y="782"/>
                    <a:pt x="1763" y="782"/>
                  </a:cubicBezTo>
                  <a:cubicBezTo>
                    <a:pt x="1762" y="775"/>
                    <a:pt x="1762" y="775"/>
                    <a:pt x="1762" y="775"/>
                  </a:cubicBezTo>
                  <a:cubicBezTo>
                    <a:pt x="1762" y="774"/>
                    <a:pt x="1762" y="774"/>
                    <a:pt x="1762" y="774"/>
                  </a:cubicBezTo>
                  <a:cubicBezTo>
                    <a:pt x="1761" y="771"/>
                    <a:pt x="1761" y="771"/>
                    <a:pt x="1761" y="771"/>
                  </a:cubicBezTo>
                  <a:cubicBezTo>
                    <a:pt x="1761" y="770"/>
                    <a:pt x="1761" y="770"/>
                    <a:pt x="1761" y="770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3"/>
                    <a:pt x="1760" y="763"/>
                    <a:pt x="1760" y="763"/>
                  </a:cubicBezTo>
                  <a:cubicBezTo>
                    <a:pt x="1760" y="760"/>
                    <a:pt x="1760" y="760"/>
                    <a:pt x="1760" y="760"/>
                  </a:cubicBezTo>
                  <a:cubicBezTo>
                    <a:pt x="1760" y="759"/>
                    <a:pt x="1760" y="759"/>
                    <a:pt x="1760" y="759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8" y="748"/>
                    <a:pt x="1758" y="748"/>
                    <a:pt x="1758" y="748"/>
                  </a:cubicBezTo>
                  <a:cubicBezTo>
                    <a:pt x="1754" y="728"/>
                    <a:pt x="1750" y="708"/>
                    <a:pt x="1745" y="688"/>
                  </a:cubicBezTo>
                  <a:cubicBezTo>
                    <a:pt x="1745" y="688"/>
                    <a:pt x="1745" y="688"/>
                    <a:pt x="1745" y="688"/>
                  </a:cubicBezTo>
                  <a:cubicBezTo>
                    <a:pt x="1743" y="677"/>
                    <a:pt x="1743" y="677"/>
                    <a:pt x="1743" y="677"/>
                  </a:cubicBezTo>
                  <a:cubicBezTo>
                    <a:pt x="1742" y="677"/>
                    <a:pt x="1742" y="677"/>
                    <a:pt x="1742" y="677"/>
                  </a:cubicBezTo>
                  <a:cubicBezTo>
                    <a:pt x="1740" y="667"/>
                    <a:pt x="1740" y="667"/>
                    <a:pt x="1740" y="667"/>
                  </a:cubicBezTo>
                  <a:cubicBezTo>
                    <a:pt x="1739" y="665"/>
                    <a:pt x="1739" y="665"/>
                    <a:pt x="1739" y="665"/>
                  </a:cubicBezTo>
                  <a:cubicBezTo>
                    <a:pt x="1739" y="663"/>
                    <a:pt x="1739" y="663"/>
                    <a:pt x="1739" y="663"/>
                  </a:cubicBezTo>
                  <a:cubicBezTo>
                    <a:pt x="1738" y="661"/>
                    <a:pt x="1738" y="661"/>
                    <a:pt x="1738" y="661"/>
                  </a:cubicBezTo>
                  <a:cubicBezTo>
                    <a:pt x="1737" y="657"/>
                    <a:pt x="1737" y="657"/>
                    <a:pt x="1737" y="657"/>
                  </a:cubicBezTo>
                  <a:cubicBezTo>
                    <a:pt x="1736" y="654"/>
                    <a:pt x="1736" y="654"/>
                    <a:pt x="1736" y="654"/>
                  </a:cubicBezTo>
                  <a:cubicBezTo>
                    <a:pt x="1736" y="652"/>
                    <a:pt x="1736" y="652"/>
                    <a:pt x="1736" y="652"/>
                  </a:cubicBezTo>
                  <a:cubicBezTo>
                    <a:pt x="1735" y="650"/>
                    <a:pt x="1735" y="650"/>
                    <a:pt x="1735" y="650"/>
                  </a:cubicBezTo>
                  <a:cubicBezTo>
                    <a:pt x="1734" y="646"/>
                    <a:pt x="1734" y="646"/>
                    <a:pt x="1734" y="646"/>
                  </a:cubicBezTo>
                  <a:cubicBezTo>
                    <a:pt x="1733" y="643"/>
                    <a:pt x="1733" y="643"/>
                    <a:pt x="1733" y="643"/>
                  </a:cubicBezTo>
                  <a:cubicBezTo>
                    <a:pt x="1732" y="642"/>
                    <a:pt x="1732" y="642"/>
                    <a:pt x="1732" y="642"/>
                  </a:cubicBezTo>
                  <a:cubicBezTo>
                    <a:pt x="1732" y="638"/>
                    <a:pt x="1732" y="638"/>
                    <a:pt x="1732" y="638"/>
                  </a:cubicBezTo>
                  <a:cubicBezTo>
                    <a:pt x="1731" y="637"/>
                    <a:pt x="1731" y="637"/>
                    <a:pt x="1731" y="637"/>
                  </a:cubicBezTo>
                  <a:cubicBezTo>
                    <a:pt x="1730" y="633"/>
                    <a:pt x="1730" y="633"/>
                    <a:pt x="1730" y="633"/>
                  </a:cubicBezTo>
                  <a:cubicBezTo>
                    <a:pt x="1729" y="631"/>
                    <a:pt x="1729" y="631"/>
                    <a:pt x="1729" y="631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8" y="627"/>
                    <a:pt x="1728" y="627"/>
                    <a:pt x="1728" y="627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26" y="622"/>
                    <a:pt x="1726" y="622"/>
                    <a:pt x="1726" y="622"/>
                  </a:cubicBezTo>
                  <a:cubicBezTo>
                    <a:pt x="1719" y="599"/>
                    <a:pt x="1710" y="577"/>
                    <a:pt x="1701" y="555"/>
                  </a:cubicBezTo>
                  <a:cubicBezTo>
                    <a:pt x="1696" y="543"/>
                    <a:pt x="1691" y="530"/>
                    <a:pt x="1685" y="518"/>
                  </a:cubicBezTo>
                  <a:cubicBezTo>
                    <a:pt x="1672" y="491"/>
                    <a:pt x="1658" y="465"/>
                    <a:pt x="1643" y="440"/>
                  </a:cubicBezTo>
                  <a:cubicBezTo>
                    <a:pt x="1640" y="435"/>
                    <a:pt x="1640" y="435"/>
                    <a:pt x="1640" y="435"/>
                  </a:cubicBezTo>
                  <a:cubicBezTo>
                    <a:pt x="1640" y="434"/>
                    <a:pt x="1640" y="434"/>
                    <a:pt x="1640" y="434"/>
                  </a:cubicBezTo>
                  <a:cubicBezTo>
                    <a:pt x="1625" y="410"/>
                    <a:pt x="1609" y="387"/>
                    <a:pt x="1593" y="365"/>
                  </a:cubicBezTo>
                  <a:cubicBezTo>
                    <a:pt x="1593" y="364"/>
                    <a:pt x="1593" y="364"/>
                    <a:pt x="1593" y="364"/>
                  </a:cubicBezTo>
                  <a:cubicBezTo>
                    <a:pt x="1589" y="360"/>
                    <a:pt x="1589" y="360"/>
                    <a:pt x="1589" y="360"/>
                  </a:cubicBezTo>
                  <a:cubicBezTo>
                    <a:pt x="1589" y="359"/>
                    <a:pt x="1589" y="359"/>
                    <a:pt x="1589" y="359"/>
                  </a:cubicBezTo>
                  <a:cubicBezTo>
                    <a:pt x="1586" y="355"/>
                    <a:pt x="1586" y="355"/>
                    <a:pt x="1586" y="355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2" y="351"/>
                    <a:pt x="1582" y="351"/>
                    <a:pt x="1582" y="351"/>
                  </a:cubicBezTo>
                  <a:cubicBezTo>
                    <a:pt x="1582" y="350"/>
                    <a:pt x="1582" y="350"/>
                    <a:pt x="1582" y="350"/>
                  </a:cubicBezTo>
                  <a:cubicBezTo>
                    <a:pt x="1578" y="346"/>
                    <a:pt x="1578" y="346"/>
                    <a:pt x="1578" y="346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2" y="338"/>
                    <a:pt x="1566" y="330"/>
                    <a:pt x="1559" y="322"/>
                  </a:cubicBezTo>
                  <a:cubicBezTo>
                    <a:pt x="1559" y="322"/>
                    <a:pt x="1559" y="322"/>
                    <a:pt x="1559" y="322"/>
                  </a:cubicBezTo>
                  <a:cubicBezTo>
                    <a:pt x="1555" y="318"/>
                    <a:pt x="1555" y="318"/>
                    <a:pt x="1555" y="318"/>
                  </a:cubicBezTo>
                  <a:cubicBezTo>
                    <a:pt x="1555" y="317"/>
                    <a:pt x="1555" y="317"/>
                    <a:pt x="1555" y="317"/>
                  </a:cubicBezTo>
                  <a:cubicBezTo>
                    <a:pt x="1552" y="313"/>
                    <a:pt x="1552" y="313"/>
                    <a:pt x="1552" y="313"/>
                  </a:cubicBezTo>
                  <a:cubicBezTo>
                    <a:pt x="1551" y="313"/>
                    <a:pt x="1551" y="313"/>
                    <a:pt x="1551" y="313"/>
                  </a:cubicBezTo>
                  <a:cubicBezTo>
                    <a:pt x="1548" y="309"/>
                    <a:pt x="1548" y="309"/>
                    <a:pt x="1548" y="309"/>
                  </a:cubicBezTo>
                  <a:cubicBezTo>
                    <a:pt x="1547" y="308"/>
                    <a:pt x="1547" y="308"/>
                    <a:pt x="1547" y="308"/>
                  </a:cubicBezTo>
                  <a:cubicBezTo>
                    <a:pt x="1544" y="304"/>
                    <a:pt x="1544" y="304"/>
                    <a:pt x="1544" y="304"/>
                  </a:cubicBezTo>
                  <a:cubicBezTo>
                    <a:pt x="1543" y="304"/>
                    <a:pt x="1543" y="304"/>
                    <a:pt x="1543" y="304"/>
                  </a:cubicBezTo>
                  <a:cubicBezTo>
                    <a:pt x="1537" y="297"/>
                    <a:pt x="1530" y="289"/>
                    <a:pt x="1523" y="282"/>
                  </a:cubicBezTo>
                  <a:cubicBezTo>
                    <a:pt x="1523" y="282"/>
                    <a:pt x="1523" y="282"/>
                    <a:pt x="1523" y="282"/>
                  </a:cubicBezTo>
                  <a:cubicBezTo>
                    <a:pt x="1519" y="278"/>
                    <a:pt x="1519" y="278"/>
                    <a:pt x="1519" y="27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5" y="274"/>
                    <a:pt x="1515" y="274"/>
                    <a:pt x="1515" y="274"/>
                  </a:cubicBezTo>
                  <a:cubicBezTo>
                    <a:pt x="1515" y="273"/>
                    <a:pt x="1515" y="273"/>
                    <a:pt x="1515" y="273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0" y="269"/>
                    <a:pt x="1510" y="269"/>
                    <a:pt x="1510" y="269"/>
                  </a:cubicBezTo>
                  <a:cubicBezTo>
                    <a:pt x="1507" y="265"/>
                    <a:pt x="1507" y="265"/>
                    <a:pt x="1507" y="265"/>
                  </a:cubicBezTo>
                  <a:cubicBezTo>
                    <a:pt x="1506" y="265"/>
                    <a:pt x="1506" y="265"/>
                    <a:pt x="1506" y="265"/>
                  </a:cubicBezTo>
                  <a:cubicBezTo>
                    <a:pt x="1499" y="258"/>
                    <a:pt x="1492" y="251"/>
                    <a:pt x="1485" y="244"/>
                  </a:cubicBezTo>
                  <a:cubicBezTo>
                    <a:pt x="1485" y="244"/>
                    <a:pt x="1485" y="244"/>
                    <a:pt x="1485" y="244"/>
                  </a:cubicBezTo>
                  <a:cubicBezTo>
                    <a:pt x="1481" y="240"/>
                    <a:pt x="1481" y="240"/>
                    <a:pt x="1481" y="240"/>
                  </a:cubicBezTo>
                  <a:cubicBezTo>
                    <a:pt x="1480" y="239"/>
                    <a:pt x="1480" y="239"/>
                    <a:pt x="1480" y="239"/>
                  </a:cubicBezTo>
                  <a:cubicBezTo>
                    <a:pt x="1477" y="236"/>
                    <a:pt x="1477" y="236"/>
                    <a:pt x="1477" y="236"/>
                  </a:cubicBezTo>
                  <a:cubicBezTo>
                    <a:pt x="1476" y="235"/>
                    <a:pt x="1476" y="235"/>
                    <a:pt x="1476" y="235"/>
                  </a:cubicBezTo>
                  <a:cubicBezTo>
                    <a:pt x="1472" y="232"/>
                    <a:pt x="1472" y="232"/>
                    <a:pt x="1472" y="232"/>
                  </a:cubicBezTo>
                  <a:cubicBezTo>
                    <a:pt x="1471" y="232"/>
                    <a:pt x="1471" y="232"/>
                    <a:pt x="1471" y="232"/>
                  </a:cubicBezTo>
                  <a:cubicBezTo>
                    <a:pt x="1468" y="228"/>
                    <a:pt x="1468" y="228"/>
                    <a:pt x="1468" y="228"/>
                  </a:cubicBezTo>
                  <a:cubicBezTo>
                    <a:pt x="1467" y="228"/>
                    <a:pt x="1467" y="228"/>
                    <a:pt x="1467" y="228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63" y="224"/>
                    <a:pt x="1463" y="224"/>
                    <a:pt x="1463" y="224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9" y="212"/>
                    <a:pt x="1449" y="212"/>
                    <a:pt x="1449" y="212"/>
                  </a:cubicBezTo>
                  <a:cubicBezTo>
                    <a:pt x="1445" y="209"/>
                    <a:pt x="1445" y="209"/>
                    <a:pt x="1445" y="209"/>
                  </a:cubicBezTo>
                  <a:cubicBezTo>
                    <a:pt x="1444" y="208"/>
                    <a:pt x="1444" y="208"/>
                    <a:pt x="1444" y="208"/>
                  </a:cubicBezTo>
                  <a:cubicBezTo>
                    <a:pt x="1440" y="205"/>
                    <a:pt x="1440" y="205"/>
                    <a:pt x="1440" y="205"/>
                  </a:cubicBezTo>
                  <a:cubicBezTo>
                    <a:pt x="1439" y="204"/>
                    <a:pt x="1439" y="204"/>
                    <a:pt x="1439" y="204"/>
                  </a:cubicBezTo>
                  <a:cubicBezTo>
                    <a:pt x="1436" y="201"/>
                    <a:pt x="1436" y="201"/>
                    <a:pt x="1436" y="201"/>
                  </a:cubicBezTo>
                  <a:cubicBezTo>
                    <a:pt x="1435" y="200"/>
                    <a:pt x="1435" y="200"/>
                    <a:pt x="1435" y="200"/>
                  </a:cubicBezTo>
                  <a:cubicBezTo>
                    <a:pt x="1431" y="197"/>
                    <a:pt x="1431" y="197"/>
                    <a:pt x="1431" y="197"/>
                  </a:cubicBezTo>
                  <a:cubicBezTo>
                    <a:pt x="1430" y="197"/>
                    <a:pt x="1430" y="197"/>
                    <a:pt x="1430" y="197"/>
                  </a:cubicBezTo>
                  <a:cubicBezTo>
                    <a:pt x="1426" y="194"/>
                    <a:pt x="1426" y="194"/>
                    <a:pt x="1426" y="194"/>
                  </a:cubicBezTo>
                  <a:cubicBezTo>
                    <a:pt x="1425" y="193"/>
                    <a:pt x="1425" y="193"/>
                    <a:pt x="1425" y="193"/>
                  </a:cubicBezTo>
                  <a:cubicBezTo>
                    <a:pt x="1421" y="190"/>
                    <a:pt x="1421" y="190"/>
                    <a:pt x="1421" y="190"/>
                  </a:cubicBezTo>
                  <a:cubicBezTo>
                    <a:pt x="1421" y="189"/>
                    <a:pt x="1421" y="189"/>
                    <a:pt x="1421" y="189"/>
                  </a:cubicBezTo>
                  <a:cubicBezTo>
                    <a:pt x="1407" y="179"/>
                    <a:pt x="1407" y="179"/>
                    <a:pt x="1407" y="179"/>
                  </a:cubicBezTo>
                  <a:cubicBezTo>
                    <a:pt x="1406" y="178"/>
                    <a:pt x="1406" y="178"/>
                    <a:pt x="1406" y="178"/>
                  </a:cubicBezTo>
                  <a:cubicBezTo>
                    <a:pt x="1402" y="175"/>
                    <a:pt x="1402" y="175"/>
                    <a:pt x="1402" y="175"/>
                  </a:cubicBezTo>
                  <a:cubicBezTo>
                    <a:pt x="1401" y="174"/>
                    <a:pt x="1401" y="174"/>
                    <a:pt x="1401" y="174"/>
                  </a:cubicBezTo>
                  <a:cubicBezTo>
                    <a:pt x="1398" y="172"/>
                    <a:pt x="1398" y="172"/>
                    <a:pt x="1398" y="172"/>
                  </a:cubicBezTo>
                  <a:cubicBezTo>
                    <a:pt x="1396" y="171"/>
                    <a:pt x="1396" y="171"/>
                    <a:pt x="1396" y="171"/>
                  </a:cubicBezTo>
                  <a:cubicBezTo>
                    <a:pt x="1393" y="169"/>
                    <a:pt x="1393" y="169"/>
                    <a:pt x="1393" y="169"/>
                  </a:cubicBezTo>
                  <a:cubicBezTo>
                    <a:pt x="1391" y="167"/>
                    <a:pt x="1391" y="167"/>
                    <a:pt x="1391" y="167"/>
                  </a:cubicBezTo>
                  <a:cubicBezTo>
                    <a:pt x="1388" y="165"/>
                    <a:pt x="1388" y="165"/>
                    <a:pt x="1388" y="165"/>
                  </a:cubicBezTo>
                  <a:cubicBezTo>
                    <a:pt x="1387" y="164"/>
                    <a:pt x="1387" y="164"/>
                    <a:pt x="1387" y="164"/>
                  </a:cubicBezTo>
                  <a:cubicBezTo>
                    <a:pt x="1383" y="162"/>
                    <a:pt x="1383" y="162"/>
                    <a:pt x="1383" y="162"/>
                  </a:cubicBezTo>
                  <a:cubicBezTo>
                    <a:pt x="1382" y="161"/>
                    <a:pt x="1382" y="161"/>
                    <a:pt x="1382" y="161"/>
                  </a:cubicBezTo>
                  <a:cubicBezTo>
                    <a:pt x="1378" y="158"/>
                    <a:pt x="1378" y="158"/>
                    <a:pt x="1378" y="158"/>
                  </a:cubicBezTo>
                  <a:cubicBezTo>
                    <a:pt x="1377" y="158"/>
                    <a:pt x="1377" y="158"/>
                    <a:pt x="1377" y="158"/>
                  </a:cubicBezTo>
                  <a:cubicBezTo>
                    <a:pt x="1363" y="148"/>
                    <a:pt x="1363" y="148"/>
                    <a:pt x="1363" y="148"/>
                  </a:cubicBezTo>
                  <a:cubicBezTo>
                    <a:pt x="1362" y="147"/>
                    <a:pt x="1362" y="147"/>
                    <a:pt x="1362" y="147"/>
                  </a:cubicBezTo>
                  <a:cubicBezTo>
                    <a:pt x="1358" y="145"/>
                    <a:pt x="1358" y="145"/>
                    <a:pt x="1358" y="145"/>
                  </a:cubicBezTo>
                  <a:cubicBezTo>
                    <a:pt x="1356" y="144"/>
                    <a:pt x="1356" y="144"/>
                    <a:pt x="1356" y="144"/>
                  </a:cubicBezTo>
                  <a:cubicBezTo>
                    <a:pt x="1353" y="141"/>
                    <a:pt x="1353" y="141"/>
                    <a:pt x="1353" y="141"/>
                  </a:cubicBezTo>
                  <a:cubicBezTo>
                    <a:pt x="1352" y="141"/>
                    <a:pt x="1352" y="141"/>
                    <a:pt x="1352" y="141"/>
                  </a:cubicBezTo>
                  <a:cubicBezTo>
                    <a:pt x="1348" y="138"/>
                    <a:pt x="1348" y="138"/>
                    <a:pt x="1348" y="138"/>
                  </a:cubicBezTo>
                  <a:cubicBezTo>
                    <a:pt x="1347" y="138"/>
                    <a:pt x="1347" y="138"/>
                    <a:pt x="1347" y="138"/>
                  </a:cubicBezTo>
                  <a:cubicBezTo>
                    <a:pt x="1343" y="135"/>
                    <a:pt x="1343" y="135"/>
                    <a:pt x="1343" y="135"/>
                  </a:cubicBezTo>
                  <a:cubicBezTo>
                    <a:pt x="1342" y="134"/>
                    <a:pt x="1342" y="134"/>
                    <a:pt x="1342" y="134"/>
                  </a:cubicBezTo>
                  <a:cubicBezTo>
                    <a:pt x="1338" y="132"/>
                    <a:pt x="1338" y="132"/>
                    <a:pt x="1338" y="132"/>
                  </a:cubicBezTo>
                  <a:cubicBezTo>
                    <a:pt x="1337" y="131"/>
                    <a:pt x="1337" y="131"/>
                    <a:pt x="1337" y="131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21" y="122"/>
                    <a:pt x="1321" y="122"/>
                    <a:pt x="1321" y="122"/>
                  </a:cubicBezTo>
                  <a:cubicBezTo>
                    <a:pt x="1316" y="119"/>
                    <a:pt x="1316" y="119"/>
                    <a:pt x="1316" y="119"/>
                  </a:cubicBezTo>
                  <a:cubicBezTo>
                    <a:pt x="1315" y="119"/>
                    <a:pt x="1315" y="119"/>
                    <a:pt x="1315" y="119"/>
                  </a:cubicBezTo>
                  <a:cubicBezTo>
                    <a:pt x="1311" y="116"/>
                    <a:pt x="1311" y="116"/>
                    <a:pt x="1311" y="116"/>
                  </a:cubicBezTo>
                  <a:cubicBezTo>
                    <a:pt x="1310" y="116"/>
                    <a:pt x="1310" y="116"/>
                    <a:pt x="1310" y="116"/>
                  </a:cubicBezTo>
                  <a:cubicBezTo>
                    <a:pt x="1306" y="114"/>
                    <a:pt x="1306" y="114"/>
                    <a:pt x="1306" y="114"/>
                  </a:cubicBezTo>
                  <a:cubicBezTo>
                    <a:pt x="1305" y="113"/>
                    <a:pt x="1305" y="113"/>
                    <a:pt x="1305" y="113"/>
                  </a:cubicBezTo>
                  <a:cubicBezTo>
                    <a:pt x="1301" y="111"/>
                    <a:pt x="1301" y="111"/>
                    <a:pt x="1301" y="111"/>
                  </a:cubicBezTo>
                  <a:cubicBezTo>
                    <a:pt x="1300" y="110"/>
                    <a:pt x="1300" y="110"/>
                    <a:pt x="1300" y="110"/>
                  </a:cubicBezTo>
                  <a:cubicBezTo>
                    <a:pt x="1296" y="108"/>
                    <a:pt x="1296" y="108"/>
                    <a:pt x="1296" y="108"/>
                  </a:cubicBezTo>
                  <a:cubicBezTo>
                    <a:pt x="1295" y="107"/>
                    <a:pt x="1295" y="107"/>
                    <a:pt x="1295" y="107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89" y="105"/>
                    <a:pt x="1289" y="105"/>
                    <a:pt x="1289" y="105"/>
                  </a:cubicBezTo>
                  <a:cubicBezTo>
                    <a:pt x="1282" y="101"/>
                    <a:pt x="1275" y="97"/>
                    <a:pt x="1268" y="94"/>
                  </a:cubicBezTo>
                  <a:cubicBezTo>
                    <a:pt x="1267" y="93"/>
                    <a:pt x="1267" y="93"/>
                    <a:pt x="1267" y="93"/>
                  </a:cubicBezTo>
                  <a:cubicBezTo>
                    <a:pt x="1263" y="91"/>
                    <a:pt x="1263" y="91"/>
                    <a:pt x="1263" y="91"/>
                  </a:cubicBezTo>
                  <a:cubicBezTo>
                    <a:pt x="1262" y="91"/>
                    <a:pt x="1262" y="91"/>
                    <a:pt x="1262" y="91"/>
                  </a:cubicBezTo>
                  <a:cubicBezTo>
                    <a:pt x="1258" y="89"/>
                    <a:pt x="1258" y="89"/>
                    <a:pt x="1258" y="89"/>
                  </a:cubicBezTo>
                  <a:cubicBezTo>
                    <a:pt x="1256" y="88"/>
                    <a:pt x="1256" y="88"/>
                    <a:pt x="1256" y="88"/>
                  </a:cubicBezTo>
                  <a:cubicBezTo>
                    <a:pt x="1252" y="86"/>
                    <a:pt x="1252" y="86"/>
                    <a:pt x="1252" y="86"/>
                  </a:cubicBezTo>
                  <a:cubicBezTo>
                    <a:pt x="1251" y="86"/>
                    <a:pt x="1251" y="86"/>
                    <a:pt x="1251" y="86"/>
                  </a:cubicBezTo>
                  <a:cubicBezTo>
                    <a:pt x="1247" y="83"/>
                    <a:pt x="1247" y="83"/>
                    <a:pt x="1247" y="83"/>
                  </a:cubicBezTo>
                  <a:cubicBezTo>
                    <a:pt x="1246" y="83"/>
                    <a:pt x="1246" y="83"/>
                    <a:pt x="1246" y="83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41" y="81"/>
                    <a:pt x="1241" y="81"/>
                    <a:pt x="1241" y="81"/>
                  </a:cubicBezTo>
                  <a:cubicBezTo>
                    <a:pt x="1235" y="78"/>
                    <a:pt x="1229" y="76"/>
                    <a:pt x="1224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19" y="71"/>
                    <a:pt x="1219" y="71"/>
                    <a:pt x="1219" y="71"/>
                  </a:cubicBezTo>
                  <a:cubicBezTo>
                    <a:pt x="1218" y="71"/>
                    <a:pt x="1218" y="71"/>
                    <a:pt x="1218" y="71"/>
                  </a:cubicBezTo>
                  <a:cubicBezTo>
                    <a:pt x="1213" y="69"/>
                    <a:pt x="1213" y="69"/>
                    <a:pt x="1213" y="69"/>
                  </a:cubicBezTo>
                  <a:cubicBezTo>
                    <a:pt x="1212" y="68"/>
                    <a:pt x="1212" y="68"/>
                    <a:pt x="1212" y="68"/>
                  </a:cubicBezTo>
                  <a:cubicBezTo>
                    <a:pt x="1208" y="66"/>
                    <a:pt x="1208" y="66"/>
                    <a:pt x="1208" y="66"/>
                  </a:cubicBezTo>
                  <a:cubicBezTo>
                    <a:pt x="1207" y="66"/>
                    <a:pt x="1207" y="66"/>
                    <a:pt x="1207" y="66"/>
                  </a:cubicBezTo>
                  <a:cubicBezTo>
                    <a:pt x="1202" y="64"/>
                    <a:pt x="1202" y="64"/>
                    <a:pt x="1202" y="64"/>
                  </a:cubicBezTo>
                  <a:cubicBezTo>
                    <a:pt x="1201" y="64"/>
                    <a:pt x="1201" y="64"/>
                    <a:pt x="1201" y="64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96" y="62"/>
                    <a:pt x="1196" y="62"/>
                    <a:pt x="1196" y="62"/>
                  </a:cubicBezTo>
                  <a:cubicBezTo>
                    <a:pt x="1186" y="58"/>
                    <a:pt x="1177" y="55"/>
                    <a:pt x="1167" y="51"/>
                  </a:cubicBezTo>
                  <a:cubicBezTo>
                    <a:pt x="1166" y="51"/>
                    <a:pt x="1166" y="51"/>
                    <a:pt x="1166" y="51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61" y="49"/>
                    <a:pt x="1161" y="49"/>
                    <a:pt x="1161" y="49"/>
                  </a:cubicBezTo>
                  <a:cubicBezTo>
                    <a:pt x="1156" y="47"/>
                    <a:pt x="1156" y="47"/>
                    <a:pt x="1156" y="47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0" y="45"/>
                    <a:pt x="1150" y="45"/>
                    <a:pt x="1150" y="45"/>
                  </a:cubicBezTo>
                  <a:cubicBezTo>
                    <a:pt x="1149" y="45"/>
                    <a:pt x="1149" y="45"/>
                    <a:pt x="1149" y="45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44" y="43"/>
                    <a:pt x="1144" y="43"/>
                    <a:pt x="1144" y="43"/>
                  </a:cubicBezTo>
                  <a:cubicBezTo>
                    <a:pt x="1136" y="41"/>
                    <a:pt x="1128" y="38"/>
                    <a:pt x="1120" y="36"/>
                  </a:cubicBezTo>
                  <a:cubicBezTo>
                    <a:pt x="1120" y="36"/>
                    <a:pt x="1120" y="36"/>
                    <a:pt x="1120" y="36"/>
                  </a:cubicBezTo>
                  <a:cubicBezTo>
                    <a:pt x="1115" y="35"/>
                    <a:pt x="1115" y="35"/>
                    <a:pt x="1115" y="35"/>
                  </a:cubicBezTo>
                  <a:cubicBezTo>
                    <a:pt x="1114" y="34"/>
                    <a:pt x="1114" y="34"/>
                    <a:pt x="1114" y="34"/>
                  </a:cubicBezTo>
                  <a:cubicBezTo>
                    <a:pt x="1109" y="33"/>
                    <a:pt x="1109" y="33"/>
                    <a:pt x="1109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3" y="31"/>
                    <a:pt x="1103" y="31"/>
                    <a:pt x="1103" y="31"/>
                  </a:cubicBezTo>
                  <a:cubicBezTo>
                    <a:pt x="1102" y="31"/>
                    <a:pt x="1102" y="31"/>
                    <a:pt x="1102" y="31"/>
                  </a:cubicBezTo>
                  <a:cubicBezTo>
                    <a:pt x="1097" y="30"/>
                    <a:pt x="1097" y="30"/>
                    <a:pt x="1097" y="30"/>
                  </a:cubicBezTo>
                  <a:cubicBezTo>
                    <a:pt x="1096" y="29"/>
                    <a:pt x="1096" y="29"/>
                    <a:pt x="1096" y="29"/>
                  </a:cubicBezTo>
                  <a:cubicBezTo>
                    <a:pt x="1091" y="28"/>
                    <a:pt x="1091" y="28"/>
                    <a:pt x="1091" y="28"/>
                  </a:cubicBezTo>
                  <a:cubicBezTo>
                    <a:pt x="1090" y="28"/>
                    <a:pt x="1090" y="28"/>
                    <a:pt x="1090" y="28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84" y="27"/>
                    <a:pt x="1084" y="27"/>
                    <a:pt x="1084" y="27"/>
                  </a:cubicBezTo>
                  <a:cubicBezTo>
                    <a:pt x="1079" y="25"/>
                    <a:pt x="1073" y="24"/>
                    <a:pt x="1067" y="22"/>
                  </a:cubicBezTo>
                  <a:cubicBezTo>
                    <a:pt x="1066" y="22"/>
                    <a:pt x="1066" y="22"/>
                    <a:pt x="1066" y="22"/>
                  </a:cubicBezTo>
                  <a:cubicBezTo>
                    <a:pt x="1061" y="21"/>
                    <a:pt x="1061" y="21"/>
                    <a:pt x="1061" y="21"/>
                  </a:cubicBezTo>
                  <a:cubicBezTo>
                    <a:pt x="1059" y="21"/>
                    <a:pt x="1059" y="21"/>
                    <a:pt x="1059" y="21"/>
                  </a:cubicBezTo>
                  <a:cubicBezTo>
                    <a:pt x="1055" y="20"/>
                    <a:pt x="1055" y="20"/>
                    <a:pt x="1055" y="20"/>
                  </a:cubicBezTo>
                  <a:cubicBezTo>
                    <a:pt x="1053" y="19"/>
                    <a:pt x="1053" y="19"/>
                    <a:pt x="1053" y="19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7" y="18"/>
                    <a:pt x="1047" y="18"/>
                    <a:pt x="1047" y="18"/>
                  </a:cubicBezTo>
                  <a:cubicBezTo>
                    <a:pt x="1043" y="17"/>
                    <a:pt x="1043" y="17"/>
                    <a:pt x="1043" y="17"/>
                  </a:cubicBezTo>
                  <a:cubicBezTo>
                    <a:pt x="1041" y="17"/>
                    <a:pt x="1041" y="17"/>
                    <a:pt x="1041" y="17"/>
                  </a:cubicBezTo>
                  <a:cubicBezTo>
                    <a:pt x="1037" y="16"/>
                    <a:pt x="1037" y="16"/>
                    <a:pt x="1037" y="16"/>
                  </a:cubicBezTo>
                  <a:cubicBezTo>
                    <a:pt x="1035" y="16"/>
                    <a:pt x="1035" y="16"/>
                    <a:pt x="1035" y="16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0" y="15"/>
                    <a:pt x="1030" y="15"/>
                    <a:pt x="1030" y="15"/>
                  </a:cubicBezTo>
                  <a:cubicBezTo>
                    <a:pt x="1024" y="14"/>
                    <a:pt x="1024" y="14"/>
                    <a:pt x="1024" y="14"/>
                  </a:cubicBezTo>
                  <a:cubicBezTo>
                    <a:pt x="1023" y="14"/>
                    <a:pt x="1023" y="14"/>
                    <a:pt x="1023" y="14"/>
                  </a:cubicBezTo>
                  <a:cubicBezTo>
                    <a:pt x="975" y="5"/>
                    <a:pt x="926" y="1"/>
                    <a:pt x="876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590" y="0"/>
                    <a:pt x="341" y="126"/>
                    <a:pt x="175" y="323"/>
                  </a:cubicBezTo>
                  <a:cubicBezTo>
                    <a:pt x="158" y="344"/>
                    <a:pt x="149" y="358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49" y="367"/>
                    <a:pt x="149" y="367"/>
                    <a:pt x="149" y="367"/>
                  </a:cubicBezTo>
                  <a:cubicBezTo>
                    <a:pt x="150" y="375"/>
                    <a:pt x="159" y="379"/>
                    <a:pt x="178" y="379"/>
                  </a:cubicBezTo>
                  <a:cubicBezTo>
                    <a:pt x="559" y="379"/>
                    <a:pt x="559" y="379"/>
                    <a:pt x="559" y="379"/>
                  </a:cubicBezTo>
                  <a:cubicBezTo>
                    <a:pt x="1261" y="379"/>
                    <a:pt x="1261" y="379"/>
                    <a:pt x="1261" y="379"/>
                  </a:cubicBezTo>
                  <a:cubicBezTo>
                    <a:pt x="1269" y="379"/>
                    <a:pt x="1278" y="382"/>
                    <a:pt x="1287" y="387"/>
                  </a:cubicBezTo>
                  <a:cubicBezTo>
                    <a:pt x="1294" y="391"/>
                    <a:pt x="1300" y="396"/>
                    <a:pt x="1304" y="402"/>
                  </a:cubicBezTo>
                  <a:cubicBezTo>
                    <a:pt x="1452" y="634"/>
                    <a:pt x="1452" y="634"/>
                    <a:pt x="1452" y="634"/>
                  </a:cubicBezTo>
                  <a:cubicBezTo>
                    <a:pt x="1455" y="638"/>
                    <a:pt x="1457" y="643"/>
                    <a:pt x="1459" y="648"/>
                  </a:cubicBezTo>
                  <a:cubicBezTo>
                    <a:pt x="1461" y="655"/>
                    <a:pt x="1461" y="655"/>
                    <a:pt x="1461" y="655"/>
                  </a:cubicBezTo>
                  <a:cubicBezTo>
                    <a:pt x="1461" y="656"/>
                    <a:pt x="1461" y="656"/>
                    <a:pt x="1461" y="656"/>
                  </a:cubicBezTo>
                  <a:cubicBezTo>
                    <a:pt x="1461" y="657"/>
                    <a:pt x="1461" y="657"/>
                    <a:pt x="1461" y="657"/>
                  </a:cubicBezTo>
                  <a:cubicBezTo>
                    <a:pt x="1463" y="664"/>
                    <a:pt x="1463" y="671"/>
                    <a:pt x="1463" y="677"/>
                  </a:cubicBezTo>
                  <a:cubicBezTo>
                    <a:pt x="1462" y="685"/>
                    <a:pt x="1462" y="685"/>
                    <a:pt x="1462" y="685"/>
                  </a:cubicBezTo>
                  <a:cubicBezTo>
                    <a:pt x="1372" y="1125"/>
                    <a:pt x="1372" y="1125"/>
                    <a:pt x="1372" y="1125"/>
                  </a:cubicBezTo>
                  <a:cubicBezTo>
                    <a:pt x="1322" y="1367"/>
                    <a:pt x="1322" y="1367"/>
                    <a:pt x="1322" y="1367"/>
                  </a:cubicBezTo>
                  <a:cubicBezTo>
                    <a:pt x="1319" y="1383"/>
                    <a:pt x="1304" y="1395"/>
                    <a:pt x="1289" y="1395"/>
                  </a:cubicBezTo>
                  <a:cubicBezTo>
                    <a:pt x="1046" y="1395"/>
                    <a:pt x="1046" y="1395"/>
                    <a:pt x="1046" y="1395"/>
                  </a:cubicBezTo>
                  <a:cubicBezTo>
                    <a:pt x="1030" y="1395"/>
                    <a:pt x="1011" y="1384"/>
                    <a:pt x="1002" y="1371"/>
                  </a:cubicBezTo>
                  <a:cubicBezTo>
                    <a:pt x="705" y="923"/>
                    <a:pt x="705" y="923"/>
                    <a:pt x="705" y="923"/>
                  </a:cubicBezTo>
                  <a:cubicBezTo>
                    <a:pt x="684" y="1030"/>
                    <a:pt x="684" y="1030"/>
                    <a:pt x="684" y="1030"/>
                  </a:cubicBezTo>
                  <a:cubicBezTo>
                    <a:pt x="615" y="1368"/>
                    <a:pt x="615" y="1368"/>
                    <a:pt x="615" y="1368"/>
                  </a:cubicBezTo>
                  <a:cubicBezTo>
                    <a:pt x="613" y="1380"/>
                    <a:pt x="602" y="1391"/>
                    <a:pt x="590" y="1394"/>
                  </a:cubicBezTo>
                  <a:cubicBezTo>
                    <a:pt x="590" y="1394"/>
                    <a:pt x="590" y="1394"/>
                    <a:pt x="590" y="1394"/>
                  </a:cubicBezTo>
                  <a:cubicBezTo>
                    <a:pt x="590" y="1395"/>
                    <a:pt x="590" y="1395"/>
                    <a:pt x="590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9" y="1395"/>
                    <a:pt x="589" y="1395"/>
                    <a:pt x="589" y="1395"/>
                  </a:cubicBezTo>
                  <a:cubicBezTo>
                    <a:pt x="582" y="1396"/>
                    <a:pt x="582" y="1396"/>
                    <a:pt x="582" y="1396"/>
                  </a:cubicBezTo>
                  <a:cubicBezTo>
                    <a:pt x="581" y="1396"/>
                    <a:pt x="581" y="1396"/>
                    <a:pt x="581" y="1396"/>
                  </a:cubicBezTo>
                  <a:cubicBezTo>
                    <a:pt x="553" y="1396"/>
                    <a:pt x="553" y="1396"/>
                    <a:pt x="553" y="1396"/>
                  </a:cubicBezTo>
                  <a:cubicBezTo>
                    <a:pt x="403" y="1396"/>
                    <a:pt x="403" y="1396"/>
                    <a:pt x="403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2" y="1396"/>
                    <a:pt x="402" y="1396"/>
                    <a:pt x="402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1" y="1396"/>
                    <a:pt x="401" y="1396"/>
                    <a:pt x="401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400" y="1396"/>
                    <a:pt x="400" y="1396"/>
                    <a:pt x="400" y="1396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9" y="1395"/>
                    <a:pt x="399" y="1395"/>
                    <a:pt x="399" y="1395"/>
                  </a:cubicBezTo>
                  <a:cubicBezTo>
                    <a:pt x="391" y="1394"/>
                    <a:pt x="384" y="1389"/>
                    <a:pt x="382" y="1382"/>
                  </a:cubicBezTo>
                  <a:cubicBezTo>
                    <a:pt x="382" y="1382"/>
                    <a:pt x="382" y="1382"/>
                    <a:pt x="382" y="1382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80"/>
                    <a:pt x="381" y="1380"/>
                    <a:pt x="381" y="1380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9"/>
                    <a:pt x="381" y="1379"/>
                    <a:pt x="381" y="1379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1" y="1378"/>
                    <a:pt x="381" y="1378"/>
                    <a:pt x="381" y="1378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0" y="1371"/>
                    <a:pt x="380" y="1371"/>
                    <a:pt x="380" y="1371"/>
                  </a:cubicBezTo>
                  <a:cubicBezTo>
                    <a:pt x="381" y="1368"/>
                    <a:pt x="381" y="1368"/>
                    <a:pt x="381" y="1368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03" y="766"/>
                    <a:pt x="503" y="766"/>
                    <a:pt x="503" y="766"/>
                  </a:cubicBezTo>
                  <a:cubicBezTo>
                    <a:pt x="510" y="733"/>
                    <a:pt x="510" y="733"/>
                    <a:pt x="510" y="733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0" y="732"/>
                    <a:pt x="510" y="732"/>
                    <a:pt x="510" y="732"/>
                  </a:cubicBezTo>
                  <a:cubicBezTo>
                    <a:pt x="516" y="720"/>
                    <a:pt x="516" y="720"/>
                    <a:pt x="516" y="720"/>
                  </a:cubicBezTo>
                  <a:cubicBezTo>
                    <a:pt x="517" y="719"/>
                    <a:pt x="517" y="719"/>
                    <a:pt x="517" y="719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7" y="718"/>
                    <a:pt x="517" y="718"/>
                    <a:pt x="517" y="718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8" y="717"/>
                    <a:pt x="518" y="717"/>
                    <a:pt x="518" y="717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19" y="716"/>
                    <a:pt x="519" y="716"/>
                    <a:pt x="519" y="716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32" y="708"/>
                    <a:pt x="532" y="708"/>
                    <a:pt x="532" y="708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4" y="705"/>
                    <a:pt x="544" y="705"/>
                    <a:pt x="544" y="705"/>
                  </a:cubicBezTo>
                  <a:cubicBezTo>
                    <a:pt x="555" y="705"/>
                    <a:pt x="555" y="705"/>
                    <a:pt x="555" y="705"/>
                  </a:cubicBezTo>
                  <a:cubicBezTo>
                    <a:pt x="557" y="705"/>
                    <a:pt x="557" y="705"/>
                    <a:pt x="557" y="7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2" y="705"/>
                    <a:pt x="821" y="716"/>
                    <a:pt x="829" y="729"/>
                  </a:cubicBezTo>
                  <a:cubicBezTo>
                    <a:pt x="1127" y="1178"/>
                    <a:pt x="1127" y="1178"/>
                    <a:pt x="1127" y="1178"/>
                  </a:cubicBezTo>
                  <a:cubicBezTo>
                    <a:pt x="1244" y="590"/>
                    <a:pt x="1244" y="590"/>
                    <a:pt x="1244" y="590"/>
                  </a:cubicBezTo>
                  <a:cubicBezTo>
                    <a:pt x="557" y="590"/>
                    <a:pt x="557" y="590"/>
                    <a:pt x="557" y="590"/>
                  </a:cubicBezTo>
                  <a:cubicBezTo>
                    <a:pt x="555" y="590"/>
                    <a:pt x="555" y="590"/>
                    <a:pt x="555" y="590"/>
                  </a:cubicBezTo>
                  <a:cubicBezTo>
                    <a:pt x="475" y="590"/>
                    <a:pt x="475" y="590"/>
                    <a:pt x="475" y="590"/>
                  </a:cubicBezTo>
                  <a:cubicBezTo>
                    <a:pt x="435" y="590"/>
                    <a:pt x="395" y="593"/>
                    <a:pt x="357" y="600"/>
                  </a:cubicBezTo>
                  <a:cubicBezTo>
                    <a:pt x="162" y="632"/>
                    <a:pt x="0" y="756"/>
                    <a:pt x="0" y="1037"/>
                  </a:cubicBezTo>
                  <a:cubicBezTo>
                    <a:pt x="0" y="1321"/>
                    <a:pt x="239" y="1662"/>
                    <a:pt x="616" y="1772"/>
                  </a:cubicBezTo>
                  <a:cubicBezTo>
                    <a:pt x="694" y="1794"/>
                    <a:pt x="779" y="1807"/>
                    <a:pt x="868" y="1807"/>
                  </a:cubicBezTo>
                  <a:cubicBezTo>
                    <a:pt x="873" y="1807"/>
                    <a:pt x="873" y="1807"/>
                    <a:pt x="873" y="1807"/>
                  </a:cubicBezTo>
                  <a:cubicBezTo>
                    <a:pt x="1020" y="1806"/>
                    <a:pt x="1158" y="1770"/>
                    <a:pt x="1280" y="1707"/>
                  </a:cubicBezTo>
                  <a:cubicBezTo>
                    <a:pt x="1285" y="1705"/>
                    <a:pt x="1285" y="1705"/>
                    <a:pt x="1285" y="1705"/>
                  </a:cubicBezTo>
                  <a:cubicBezTo>
                    <a:pt x="1286" y="1704"/>
                    <a:pt x="1286" y="1704"/>
                    <a:pt x="1286" y="1704"/>
                  </a:cubicBezTo>
                  <a:cubicBezTo>
                    <a:pt x="1291" y="1702"/>
                    <a:pt x="1291" y="1702"/>
                    <a:pt x="1291" y="1702"/>
                  </a:cubicBezTo>
                  <a:cubicBezTo>
                    <a:pt x="1292" y="1701"/>
                    <a:pt x="1292" y="1701"/>
                    <a:pt x="1292" y="1701"/>
                  </a:cubicBezTo>
                  <a:cubicBezTo>
                    <a:pt x="1295" y="1699"/>
                    <a:pt x="1295" y="1699"/>
                    <a:pt x="1295" y="1699"/>
                  </a:cubicBezTo>
                  <a:cubicBezTo>
                    <a:pt x="1297" y="1698"/>
                    <a:pt x="1297" y="1698"/>
                    <a:pt x="1297" y="1698"/>
                  </a:cubicBezTo>
                  <a:cubicBezTo>
                    <a:pt x="1301" y="1696"/>
                    <a:pt x="1301" y="1696"/>
                    <a:pt x="1301" y="1696"/>
                  </a:cubicBezTo>
                  <a:cubicBezTo>
                    <a:pt x="1302" y="1695"/>
                    <a:pt x="1302" y="1695"/>
                    <a:pt x="1302" y="1695"/>
                  </a:cubicBezTo>
                  <a:cubicBezTo>
                    <a:pt x="1306" y="1693"/>
                    <a:pt x="1306" y="1693"/>
                    <a:pt x="1306" y="1693"/>
                  </a:cubicBezTo>
                  <a:cubicBezTo>
                    <a:pt x="1307" y="1693"/>
                    <a:pt x="1307" y="1693"/>
                    <a:pt x="1307" y="1693"/>
                  </a:cubicBezTo>
                  <a:cubicBezTo>
                    <a:pt x="1311" y="1690"/>
                    <a:pt x="1311" y="1690"/>
                    <a:pt x="1311" y="1690"/>
                  </a:cubicBezTo>
                  <a:cubicBezTo>
                    <a:pt x="1313" y="1689"/>
                    <a:pt x="1313" y="1689"/>
                    <a:pt x="1313" y="1689"/>
                  </a:cubicBezTo>
                  <a:cubicBezTo>
                    <a:pt x="1317" y="1687"/>
                    <a:pt x="1317" y="1687"/>
                    <a:pt x="1317" y="1687"/>
                  </a:cubicBezTo>
                  <a:cubicBezTo>
                    <a:pt x="1318" y="1687"/>
                    <a:pt x="1318" y="1687"/>
                    <a:pt x="1318" y="1687"/>
                  </a:cubicBezTo>
                  <a:cubicBezTo>
                    <a:pt x="1322" y="1684"/>
                    <a:pt x="1322" y="1684"/>
                    <a:pt x="1322" y="1684"/>
                  </a:cubicBezTo>
                  <a:cubicBezTo>
                    <a:pt x="1323" y="1684"/>
                    <a:pt x="1323" y="1684"/>
                    <a:pt x="1323" y="1684"/>
                  </a:cubicBezTo>
                  <a:cubicBezTo>
                    <a:pt x="1327" y="1681"/>
                    <a:pt x="1327" y="1681"/>
                    <a:pt x="1327" y="1681"/>
                  </a:cubicBezTo>
                  <a:cubicBezTo>
                    <a:pt x="1329" y="1680"/>
                    <a:pt x="1329" y="1680"/>
                    <a:pt x="1329" y="1680"/>
                  </a:cubicBezTo>
                  <a:cubicBezTo>
                    <a:pt x="1332" y="1678"/>
                    <a:pt x="1332" y="1678"/>
                    <a:pt x="1332" y="1678"/>
                  </a:cubicBezTo>
                  <a:cubicBezTo>
                    <a:pt x="1333" y="1677"/>
                    <a:pt x="1333" y="1677"/>
                    <a:pt x="1333" y="1677"/>
                  </a:cubicBezTo>
                  <a:cubicBezTo>
                    <a:pt x="1338" y="1675"/>
                    <a:pt x="1338" y="1675"/>
                    <a:pt x="1338" y="1675"/>
                  </a:cubicBezTo>
                  <a:cubicBezTo>
                    <a:pt x="1339" y="1674"/>
                    <a:pt x="1339" y="1674"/>
                    <a:pt x="1339" y="1674"/>
                  </a:cubicBezTo>
                  <a:cubicBezTo>
                    <a:pt x="1343" y="1672"/>
                    <a:pt x="1343" y="1672"/>
                    <a:pt x="1343" y="1672"/>
                  </a:cubicBezTo>
                  <a:cubicBezTo>
                    <a:pt x="1343" y="1671"/>
                    <a:pt x="1343" y="1671"/>
                    <a:pt x="1343" y="1671"/>
                  </a:cubicBezTo>
                  <a:cubicBezTo>
                    <a:pt x="1348" y="1669"/>
                    <a:pt x="1348" y="1669"/>
                    <a:pt x="1348" y="1669"/>
                  </a:cubicBezTo>
                  <a:cubicBezTo>
                    <a:pt x="1349" y="1668"/>
                    <a:pt x="1349" y="1668"/>
                    <a:pt x="1349" y="1668"/>
                  </a:cubicBezTo>
                  <a:cubicBezTo>
                    <a:pt x="1353" y="1665"/>
                    <a:pt x="1353" y="1665"/>
                    <a:pt x="1353" y="1665"/>
                  </a:cubicBezTo>
                  <a:cubicBezTo>
                    <a:pt x="1354" y="1665"/>
                    <a:pt x="1354" y="1665"/>
                    <a:pt x="1354" y="1665"/>
                  </a:cubicBezTo>
                  <a:cubicBezTo>
                    <a:pt x="1358" y="1662"/>
                    <a:pt x="1358" y="1662"/>
                    <a:pt x="1358" y="1662"/>
                  </a:cubicBezTo>
                  <a:cubicBezTo>
                    <a:pt x="1359" y="1661"/>
                    <a:pt x="1359" y="1661"/>
                    <a:pt x="1359" y="1661"/>
                  </a:cubicBezTo>
                  <a:cubicBezTo>
                    <a:pt x="1363" y="1659"/>
                    <a:pt x="1363" y="1659"/>
                    <a:pt x="1363" y="1659"/>
                  </a:cubicBezTo>
                  <a:cubicBezTo>
                    <a:pt x="1364" y="1658"/>
                    <a:pt x="1364" y="1658"/>
                    <a:pt x="1364" y="1658"/>
                  </a:cubicBezTo>
                  <a:cubicBezTo>
                    <a:pt x="1368" y="1655"/>
                    <a:pt x="1368" y="1655"/>
                    <a:pt x="1368" y="1655"/>
                  </a:cubicBezTo>
                  <a:cubicBezTo>
                    <a:pt x="1369" y="1655"/>
                    <a:pt x="1369" y="1655"/>
                    <a:pt x="1369" y="1655"/>
                  </a:cubicBezTo>
                  <a:cubicBezTo>
                    <a:pt x="1373" y="1652"/>
                    <a:pt x="1373" y="1652"/>
                    <a:pt x="1373" y="1652"/>
                  </a:cubicBezTo>
                  <a:cubicBezTo>
                    <a:pt x="1374" y="1651"/>
                    <a:pt x="1374" y="1651"/>
                    <a:pt x="1374" y="1651"/>
                  </a:cubicBezTo>
                  <a:cubicBezTo>
                    <a:pt x="1378" y="1648"/>
                    <a:pt x="1378" y="1648"/>
                    <a:pt x="1378" y="1648"/>
                  </a:cubicBezTo>
                  <a:cubicBezTo>
                    <a:pt x="1379" y="1648"/>
                    <a:pt x="1379" y="1648"/>
                    <a:pt x="1379" y="1648"/>
                  </a:cubicBezTo>
                  <a:cubicBezTo>
                    <a:pt x="1383" y="1645"/>
                    <a:pt x="1383" y="1645"/>
                    <a:pt x="1383" y="1645"/>
                  </a:cubicBezTo>
                  <a:cubicBezTo>
                    <a:pt x="1384" y="1645"/>
                    <a:pt x="1384" y="1645"/>
                    <a:pt x="1384" y="1645"/>
                  </a:cubicBezTo>
                  <a:cubicBezTo>
                    <a:pt x="1388" y="1642"/>
                    <a:pt x="1388" y="1642"/>
                    <a:pt x="1388" y="1642"/>
                  </a:cubicBezTo>
                  <a:cubicBezTo>
                    <a:pt x="1389" y="1641"/>
                    <a:pt x="1389" y="1641"/>
                    <a:pt x="1389" y="1641"/>
                  </a:cubicBezTo>
                  <a:cubicBezTo>
                    <a:pt x="1393" y="1638"/>
                    <a:pt x="1393" y="1638"/>
                    <a:pt x="1393" y="1638"/>
                  </a:cubicBezTo>
                  <a:cubicBezTo>
                    <a:pt x="1394" y="1638"/>
                    <a:pt x="1394" y="1638"/>
                    <a:pt x="1394" y="1638"/>
                  </a:cubicBezTo>
                  <a:cubicBezTo>
                    <a:pt x="1398" y="1635"/>
                    <a:pt x="1398" y="1635"/>
                    <a:pt x="1398" y="1635"/>
                  </a:cubicBezTo>
                  <a:cubicBezTo>
                    <a:pt x="1399" y="1634"/>
                    <a:pt x="1399" y="1634"/>
                    <a:pt x="1399" y="1634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3" y="1631"/>
                    <a:pt x="1403" y="1631"/>
                    <a:pt x="1403" y="1631"/>
                  </a:cubicBezTo>
                  <a:cubicBezTo>
                    <a:pt x="1408" y="1628"/>
                    <a:pt x="1408" y="1628"/>
                    <a:pt x="1408" y="1628"/>
                  </a:cubicBezTo>
                  <a:cubicBezTo>
                    <a:pt x="1408" y="1627"/>
                    <a:pt x="1408" y="1627"/>
                    <a:pt x="1408" y="1627"/>
                  </a:cubicBezTo>
                  <a:cubicBezTo>
                    <a:pt x="1417" y="1620"/>
                    <a:pt x="1417" y="1620"/>
                    <a:pt x="1417" y="1620"/>
                  </a:cubicBezTo>
                  <a:cubicBezTo>
                    <a:pt x="1418" y="1620"/>
                    <a:pt x="1418" y="1620"/>
                    <a:pt x="1418" y="1620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2" y="1616"/>
                    <a:pt x="1422" y="1616"/>
                    <a:pt x="1422" y="1616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27" y="1613"/>
                    <a:pt x="1427" y="1613"/>
                    <a:pt x="1427" y="1613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32" y="1609"/>
                    <a:pt x="1432" y="1609"/>
                    <a:pt x="1432" y="1609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41" y="1601"/>
                    <a:pt x="1441" y="1601"/>
                    <a:pt x="1441" y="1601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50" y="1594"/>
                    <a:pt x="1450" y="1594"/>
                    <a:pt x="1450" y="1594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64" y="1582"/>
                    <a:pt x="1464" y="1582"/>
                    <a:pt x="1464" y="1582"/>
                  </a:cubicBezTo>
                  <a:cubicBezTo>
                    <a:pt x="1474" y="1573"/>
                    <a:pt x="1485" y="1563"/>
                    <a:pt x="1495" y="1554"/>
                  </a:cubicBezTo>
                  <a:cubicBezTo>
                    <a:pt x="1495" y="1553"/>
                    <a:pt x="1495" y="1553"/>
                    <a:pt x="1495" y="1553"/>
                  </a:cubicBezTo>
                  <a:cubicBezTo>
                    <a:pt x="1503" y="1545"/>
                    <a:pt x="1503" y="1545"/>
                    <a:pt x="1503" y="1545"/>
                  </a:cubicBezTo>
                  <a:cubicBezTo>
                    <a:pt x="1504" y="1545"/>
                    <a:pt x="1504" y="1545"/>
                    <a:pt x="1504" y="1545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08" y="1541"/>
                    <a:pt x="1508" y="1541"/>
                    <a:pt x="1508" y="1541"/>
                  </a:cubicBezTo>
                  <a:cubicBezTo>
                    <a:pt x="1512" y="1537"/>
                    <a:pt x="1512" y="1537"/>
                    <a:pt x="1512" y="1537"/>
                  </a:cubicBezTo>
                  <a:cubicBezTo>
                    <a:pt x="1512" y="1536"/>
                    <a:pt x="1512" y="1536"/>
                    <a:pt x="1512" y="1536"/>
                  </a:cubicBezTo>
                  <a:cubicBezTo>
                    <a:pt x="1516" y="1533"/>
                    <a:pt x="1516" y="1533"/>
                    <a:pt x="1516" y="1533"/>
                  </a:cubicBezTo>
                  <a:cubicBezTo>
                    <a:pt x="1516" y="1532"/>
                    <a:pt x="1516" y="1532"/>
                    <a:pt x="1516" y="1532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0" y="1528"/>
                    <a:pt x="1520" y="1528"/>
                    <a:pt x="1520" y="1528"/>
                  </a:cubicBezTo>
                  <a:cubicBezTo>
                    <a:pt x="1524" y="1524"/>
                    <a:pt x="1524" y="1524"/>
                    <a:pt x="1524" y="1524"/>
                  </a:cubicBezTo>
                  <a:cubicBezTo>
                    <a:pt x="1525" y="1523"/>
                    <a:pt x="1525" y="1523"/>
                    <a:pt x="1525" y="1523"/>
                  </a:cubicBezTo>
                  <a:cubicBezTo>
                    <a:pt x="1528" y="1519"/>
                    <a:pt x="1528" y="1519"/>
                    <a:pt x="1528" y="1519"/>
                  </a:cubicBezTo>
                  <a:cubicBezTo>
                    <a:pt x="1529" y="1519"/>
                    <a:pt x="1529" y="1519"/>
                    <a:pt x="1529" y="1519"/>
                  </a:cubicBezTo>
                  <a:cubicBezTo>
                    <a:pt x="1532" y="1516"/>
                    <a:pt x="1532" y="1516"/>
                    <a:pt x="1532" y="1516"/>
                  </a:cubicBezTo>
                  <a:cubicBezTo>
                    <a:pt x="1533" y="1514"/>
                    <a:pt x="1533" y="1514"/>
                    <a:pt x="1533" y="1514"/>
                  </a:cubicBezTo>
                  <a:cubicBezTo>
                    <a:pt x="1536" y="1511"/>
                    <a:pt x="1536" y="1511"/>
                    <a:pt x="1536" y="1511"/>
                  </a:cubicBezTo>
                  <a:cubicBezTo>
                    <a:pt x="1538" y="1509"/>
                    <a:pt x="1538" y="1509"/>
                    <a:pt x="1538" y="1509"/>
                  </a:cubicBezTo>
                  <a:cubicBezTo>
                    <a:pt x="1539" y="1507"/>
                    <a:pt x="1539" y="1507"/>
                    <a:pt x="1539" y="1507"/>
                  </a:cubicBezTo>
                  <a:cubicBezTo>
                    <a:pt x="1543" y="1504"/>
                    <a:pt x="1543" y="1504"/>
                    <a:pt x="1543" y="1504"/>
                  </a:cubicBezTo>
                  <a:cubicBezTo>
                    <a:pt x="1544" y="1502"/>
                    <a:pt x="1544" y="1502"/>
                    <a:pt x="1544" y="1502"/>
                  </a:cubicBezTo>
                  <a:cubicBezTo>
                    <a:pt x="1546" y="1500"/>
                    <a:pt x="1546" y="1500"/>
                    <a:pt x="1546" y="1500"/>
                  </a:cubicBezTo>
                  <a:cubicBezTo>
                    <a:pt x="1547" y="1499"/>
                    <a:pt x="1547" y="1499"/>
                    <a:pt x="1547" y="1499"/>
                  </a:cubicBezTo>
                  <a:cubicBezTo>
                    <a:pt x="1655" y="1376"/>
                    <a:pt x="1730" y="1224"/>
                    <a:pt x="1758" y="1056"/>
                  </a:cubicBezTo>
                  <a:cubicBezTo>
                    <a:pt x="1758" y="1056"/>
                    <a:pt x="1758" y="1056"/>
                    <a:pt x="1758" y="1056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59" y="1052"/>
                    <a:pt x="1759" y="1052"/>
                    <a:pt x="1759" y="1052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0" y="1048"/>
                    <a:pt x="1760" y="1048"/>
                    <a:pt x="1760" y="1048"/>
                  </a:cubicBezTo>
                  <a:cubicBezTo>
                    <a:pt x="1761" y="1037"/>
                    <a:pt x="1761" y="1037"/>
                    <a:pt x="1761" y="1037"/>
                  </a:cubicBezTo>
                  <a:cubicBezTo>
                    <a:pt x="1761" y="1036"/>
                    <a:pt x="1761" y="1036"/>
                    <a:pt x="1761" y="1036"/>
                  </a:cubicBezTo>
                  <a:cubicBezTo>
                    <a:pt x="1762" y="1033"/>
                    <a:pt x="1762" y="1033"/>
                    <a:pt x="1762" y="1033"/>
                  </a:cubicBezTo>
                  <a:cubicBezTo>
                    <a:pt x="1762" y="1032"/>
                    <a:pt x="1762" y="1032"/>
                    <a:pt x="1762" y="1032"/>
                  </a:cubicBezTo>
                  <a:cubicBezTo>
                    <a:pt x="1762" y="1029"/>
                    <a:pt x="1762" y="1029"/>
                    <a:pt x="1762" y="1029"/>
                  </a:cubicBezTo>
                  <a:cubicBezTo>
                    <a:pt x="1763" y="1028"/>
                    <a:pt x="1763" y="1028"/>
                    <a:pt x="1763" y="1028"/>
                  </a:cubicBezTo>
                  <a:cubicBezTo>
                    <a:pt x="1763" y="1025"/>
                    <a:pt x="1763" y="1025"/>
                    <a:pt x="1763" y="1025"/>
                  </a:cubicBezTo>
                  <a:cubicBezTo>
                    <a:pt x="1763" y="1024"/>
                    <a:pt x="1763" y="1024"/>
                    <a:pt x="1763" y="1024"/>
                  </a:cubicBezTo>
                  <a:cubicBezTo>
                    <a:pt x="1764" y="1014"/>
                    <a:pt x="1764" y="1014"/>
                    <a:pt x="1764" y="1014"/>
                  </a:cubicBezTo>
                  <a:cubicBezTo>
                    <a:pt x="1765" y="1012"/>
                    <a:pt x="1765" y="1012"/>
                    <a:pt x="1765" y="1012"/>
                  </a:cubicBezTo>
                  <a:cubicBezTo>
                    <a:pt x="1765" y="1010"/>
                    <a:pt x="1765" y="1010"/>
                    <a:pt x="1765" y="1010"/>
                  </a:cubicBezTo>
                  <a:cubicBezTo>
                    <a:pt x="1765" y="1008"/>
                    <a:pt x="1765" y="1008"/>
                    <a:pt x="1765" y="1008"/>
                  </a:cubicBezTo>
                  <a:cubicBezTo>
                    <a:pt x="1765" y="1005"/>
                    <a:pt x="1765" y="1005"/>
                    <a:pt x="1765" y="1005"/>
                  </a:cubicBezTo>
                  <a:cubicBezTo>
                    <a:pt x="1766" y="1004"/>
                    <a:pt x="1766" y="1004"/>
                    <a:pt x="1766" y="1004"/>
                  </a:cubicBezTo>
                  <a:cubicBezTo>
                    <a:pt x="1766" y="1001"/>
                    <a:pt x="1766" y="1001"/>
                    <a:pt x="1766" y="1001"/>
                  </a:cubicBezTo>
                  <a:cubicBezTo>
                    <a:pt x="1766" y="999"/>
                    <a:pt x="1766" y="999"/>
                    <a:pt x="1766" y="999"/>
                  </a:cubicBezTo>
                  <a:cubicBezTo>
                    <a:pt x="1767" y="994"/>
                    <a:pt x="1767" y="994"/>
                    <a:pt x="1767" y="994"/>
                  </a:cubicBezTo>
                  <a:cubicBezTo>
                    <a:pt x="1767" y="993"/>
                    <a:pt x="1767" y="993"/>
                    <a:pt x="1767" y="993"/>
                  </a:cubicBezTo>
                  <a:cubicBezTo>
                    <a:pt x="1767" y="990"/>
                    <a:pt x="1767" y="990"/>
                    <a:pt x="1767" y="990"/>
                  </a:cubicBezTo>
                  <a:cubicBezTo>
                    <a:pt x="1767" y="988"/>
                    <a:pt x="1767" y="988"/>
                    <a:pt x="1767" y="988"/>
                  </a:cubicBezTo>
                  <a:cubicBezTo>
                    <a:pt x="1767" y="986"/>
                    <a:pt x="1767" y="986"/>
                    <a:pt x="1767" y="986"/>
                  </a:cubicBezTo>
                  <a:cubicBezTo>
                    <a:pt x="1768" y="984"/>
                    <a:pt x="1768" y="984"/>
                    <a:pt x="1768" y="984"/>
                  </a:cubicBezTo>
                  <a:cubicBezTo>
                    <a:pt x="1768" y="981"/>
                    <a:pt x="1768" y="981"/>
                    <a:pt x="1768" y="981"/>
                  </a:cubicBezTo>
                  <a:cubicBezTo>
                    <a:pt x="1768" y="979"/>
                    <a:pt x="1768" y="979"/>
                    <a:pt x="1768" y="979"/>
                  </a:cubicBezTo>
                  <a:cubicBezTo>
                    <a:pt x="1768" y="977"/>
                    <a:pt x="1768" y="977"/>
                    <a:pt x="1768" y="977"/>
                  </a:cubicBezTo>
                  <a:cubicBezTo>
                    <a:pt x="1768" y="974"/>
                    <a:pt x="1768" y="974"/>
                    <a:pt x="1768" y="974"/>
                  </a:cubicBezTo>
                  <a:cubicBezTo>
                    <a:pt x="1769" y="971"/>
                    <a:pt x="1769" y="971"/>
                    <a:pt x="1769" y="971"/>
                  </a:cubicBezTo>
                  <a:cubicBezTo>
                    <a:pt x="1769" y="968"/>
                    <a:pt x="1769" y="968"/>
                    <a:pt x="1769" y="968"/>
                  </a:cubicBezTo>
                  <a:cubicBezTo>
                    <a:pt x="1769" y="966"/>
                    <a:pt x="1769" y="966"/>
                    <a:pt x="1769" y="966"/>
                  </a:cubicBezTo>
                  <a:cubicBezTo>
                    <a:pt x="1769" y="964"/>
                    <a:pt x="1769" y="964"/>
                    <a:pt x="1769" y="964"/>
                  </a:cubicBezTo>
                  <a:cubicBezTo>
                    <a:pt x="1769" y="962"/>
                    <a:pt x="1769" y="962"/>
                    <a:pt x="1769" y="962"/>
                  </a:cubicBezTo>
                  <a:cubicBezTo>
                    <a:pt x="1769" y="959"/>
                    <a:pt x="1769" y="959"/>
                    <a:pt x="1769" y="959"/>
                  </a:cubicBezTo>
                  <a:cubicBezTo>
                    <a:pt x="1769" y="957"/>
                    <a:pt x="1769" y="957"/>
                    <a:pt x="1769" y="957"/>
                  </a:cubicBezTo>
                  <a:cubicBezTo>
                    <a:pt x="1770" y="954"/>
                    <a:pt x="1770" y="954"/>
                    <a:pt x="1770" y="954"/>
                  </a:cubicBezTo>
                  <a:cubicBezTo>
                    <a:pt x="1770" y="953"/>
                    <a:pt x="1770" y="953"/>
                    <a:pt x="1770" y="953"/>
                  </a:cubicBezTo>
                  <a:cubicBezTo>
                    <a:pt x="1770" y="948"/>
                    <a:pt x="1770" y="948"/>
                    <a:pt x="1770" y="948"/>
                  </a:cubicBezTo>
                  <a:cubicBezTo>
                    <a:pt x="1770" y="947"/>
                    <a:pt x="1770" y="947"/>
                    <a:pt x="1770" y="947"/>
                  </a:cubicBezTo>
                  <a:cubicBezTo>
                    <a:pt x="1770" y="944"/>
                    <a:pt x="1770" y="944"/>
                    <a:pt x="1770" y="944"/>
                  </a:cubicBezTo>
                  <a:cubicBezTo>
                    <a:pt x="1770" y="942"/>
                    <a:pt x="1770" y="942"/>
                    <a:pt x="1770" y="942"/>
                  </a:cubicBezTo>
                  <a:cubicBezTo>
                    <a:pt x="1770" y="939"/>
                    <a:pt x="1770" y="939"/>
                    <a:pt x="1770" y="939"/>
                  </a:cubicBezTo>
                  <a:cubicBezTo>
                    <a:pt x="1771" y="937"/>
                    <a:pt x="1771" y="937"/>
                    <a:pt x="1771" y="937"/>
                  </a:cubicBezTo>
                  <a:cubicBezTo>
                    <a:pt x="1771" y="934"/>
                    <a:pt x="1771" y="934"/>
                    <a:pt x="1771" y="934"/>
                  </a:cubicBezTo>
                  <a:cubicBezTo>
                    <a:pt x="1771" y="933"/>
                    <a:pt x="1771" y="933"/>
                    <a:pt x="1771" y="933"/>
                  </a:cubicBezTo>
                  <a:cubicBezTo>
                    <a:pt x="1771" y="929"/>
                    <a:pt x="1771" y="929"/>
                    <a:pt x="1771" y="929"/>
                  </a:cubicBezTo>
                  <a:cubicBezTo>
                    <a:pt x="1771" y="928"/>
                    <a:pt x="1771" y="928"/>
                    <a:pt x="1771" y="928"/>
                  </a:cubicBezTo>
                  <a:cubicBezTo>
                    <a:pt x="1771" y="924"/>
                    <a:pt x="1771" y="924"/>
                    <a:pt x="1771" y="924"/>
                  </a:cubicBezTo>
                  <a:cubicBezTo>
                    <a:pt x="1771" y="922"/>
                    <a:pt x="1771" y="922"/>
                    <a:pt x="1771" y="922"/>
                  </a:cubicBezTo>
                  <a:cubicBezTo>
                    <a:pt x="1771" y="919"/>
                    <a:pt x="1771" y="919"/>
                    <a:pt x="1771" y="919"/>
                  </a:cubicBezTo>
                  <a:cubicBezTo>
                    <a:pt x="1771" y="917"/>
                    <a:pt x="1771" y="917"/>
                    <a:pt x="1771" y="917"/>
                  </a:cubicBezTo>
                  <a:cubicBezTo>
                    <a:pt x="1771" y="914"/>
                    <a:pt x="1771" y="914"/>
                    <a:pt x="1771" y="914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71" y="910"/>
                    <a:pt x="1771" y="910"/>
                    <a:pt x="1771" y="910"/>
                  </a:cubicBezTo>
                  <a:cubicBezTo>
                    <a:pt x="1771" y="908"/>
                    <a:pt x="1771" y="908"/>
                    <a:pt x="1771" y="908"/>
                  </a:cubicBezTo>
                  <a:cubicBezTo>
                    <a:pt x="1771" y="898"/>
                    <a:pt x="1771" y="898"/>
                    <a:pt x="1771" y="898"/>
                  </a:cubicBezTo>
                  <a:cubicBezTo>
                    <a:pt x="1771" y="897"/>
                    <a:pt x="1771" y="897"/>
                    <a:pt x="1771" y="897"/>
                  </a:cubicBezTo>
                  <a:lnTo>
                    <a:pt x="1771" y="893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grpSp>
          <p:nvGrpSpPr>
            <p:cNvPr id="36" name="Groep 35"/>
            <p:cNvGrpSpPr>
              <a:grpSpLocks noSelect="1"/>
            </p:cNvGrpSpPr>
            <p:nvPr userDrawn="1"/>
          </p:nvGrpSpPr>
          <p:grpSpPr bwMode="gray">
            <a:xfrm>
              <a:off x="0" y="0"/>
              <a:ext cx="561975" cy="572770"/>
              <a:chOff x="902335" y="290830"/>
              <a:chExt cx="561975" cy="572770"/>
            </a:xfrm>
          </p:grpSpPr>
          <p:sp>
            <p:nvSpPr>
              <p:cNvPr id="37" name="Freeform 5"/>
              <p:cNvSpPr>
                <a:spLocks noSelect="1"/>
              </p:cNvSpPr>
              <p:nvPr userDrawn="1"/>
            </p:nvSpPr>
            <p:spPr bwMode="gray">
              <a:xfrm>
                <a:off x="984250" y="534035"/>
                <a:ext cx="77470" cy="199390"/>
              </a:xfrm>
              <a:custGeom>
                <a:avLst/>
                <a:gdLst>
                  <a:gd name="T0" fmla="*/ 155 w 244"/>
                  <a:gd name="T1" fmla="*/ 0 h 629"/>
                  <a:gd name="T2" fmla="*/ 120 w 244"/>
                  <a:gd name="T3" fmla="*/ 28 h 629"/>
                  <a:gd name="T4" fmla="*/ 0 w 244"/>
                  <a:gd name="T5" fmla="*/ 601 h 629"/>
                  <a:gd name="T6" fmla="*/ 0 w 244"/>
                  <a:gd name="T7" fmla="*/ 606 h 629"/>
                  <a:gd name="T8" fmla="*/ 0 w 244"/>
                  <a:gd name="T9" fmla="*/ 607 h 629"/>
                  <a:gd name="T10" fmla="*/ 23 w 244"/>
                  <a:gd name="T11" fmla="*/ 629 h 629"/>
                  <a:gd name="T12" fmla="*/ 145 w 244"/>
                  <a:gd name="T13" fmla="*/ 629 h 629"/>
                  <a:gd name="T14" fmla="*/ 144 w 244"/>
                  <a:gd name="T15" fmla="*/ 629 h 629"/>
                  <a:gd name="T16" fmla="*/ 144 w 244"/>
                  <a:gd name="T17" fmla="*/ 629 h 629"/>
                  <a:gd name="T18" fmla="*/ 143 w 244"/>
                  <a:gd name="T19" fmla="*/ 629 h 629"/>
                  <a:gd name="T20" fmla="*/ 143 w 244"/>
                  <a:gd name="T21" fmla="*/ 629 h 629"/>
                  <a:gd name="T22" fmla="*/ 143 w 244"/>
                  <a:gd name="T23" fmla="*/ 629 h 629"/>
                  <a:gd name="T24" fmla="*/ 142 w 244"/>
                  <a:gd name="T25" fmla="*/ 629 h 629"/>
                  <a:gd name="T26" fmla="*/ 142 w 244"/>
                  <a:gd name="T27" fmla="*/ 629 h 629"/>
                  <a:gd name="T28" fmla="*/ 142 w 244"/>
                  <a:gd name="T29" fmla="*/ 629 h 629"/>
                  <a:gd name="T30" fmla="*/ 141 w 244"/>
                  <a:gd name="T31" fmla="*/ 629 h 629"/>
                  <a:gd name="T32" fmla="*/ 141 w 244"/>
                  <a:gd name="T33" fmla="*/ 629 h 629"/>
                  <a:gd name="T34" fmla="*/ 141 w 244"/>
                  <a:gd name="T35" fmla="*/ 629 h 629"/>
                  <a:gd name="T36" fmla="*/ 141 w 244"/>
                  <a:gd name="T37" fmla="*/ 629 h 629"/>
                  <a:gd name="T38" fmla="*/ 123 w 244"/>
                  <a:gd name="T39" fmla="*/ 615 h 629"/>
                  <a:gd name="T40" fmla="*/ 123 w 244"/>
                  <a:gd name="T41" fmla="*/ 615 h 629"/>
                  <a:gd name="T42" fmla="*/ 123 w 244"/>
                  <a:gd name="T43" fmla="*/ 614 h 629"/>
                  <a:gd name="T44" fmla="*/ 123 w 244"/>
                  <a:gd name="T45" fmla="*/ 614 h 629"/>
                  <a:gd name="T46" fmla="*/ 122 w 244"/>
                  <a:gd name="T47" fmla="*/ 613 h 629"/>
                  <a:gd name="T48" fmla="*/ 122 w 244"/>
                  <a:gd name="T49" fmla="*/ 613 h 629"/>
                  <a:gd name="T50" fmla="*/ 122 w 244"/>
                  <a:gd name="T51" fmla="*/ 613 h 629"/>
                  <a:gd name="T52" fmla="*/ 122 w 244"/>
                  <a:gd name="T53" fmla="*/ 612 h 629"/>
                  <a:gd name="T54" fmla="*/ 122 w 244"/>
                  <a:gd name="T55" fmla="*/ 612 h 629"/>
                  <a:gd name="T56" fmla="*/ 122 w 244"/>
                  <a:gd name="T57" fmla="*/ 612 h 629"/>
                  <a:gd name="T58" fmla="*/ 122 w 244"/>
                  <a:gd name="T59" fmla="*/ 612 h 629"/>
                  <a:gd name="T60" fmla="*/ 122 w 244"/>
                  <a:gd name="T61" fmla="*/ 605 h 629"/>
                  <a:gd name="T62" fmla="*/ 122 w 244"/>
                  <a:gd name="T63" fmla="*/ 605 h 629"/>
                  <a:gd name="T64" fmla="*/ 122 w 244"/>
                  <a:gd name="T65" fmla="*/ 605 h 629"/>
                  <a:gd name="T66" fmla="*/ 122 w 244"/>
                  <a:gd name="T67" fmla="*/ 602 h 629"/>
                  <a:gd name="T68" fmla="*/ 244 w 244"/>
                  <a:gd name="T69" fmla="*/ 0 h 629"/>
                  <a:gd name="T70" fmla="*/ 155 w 244"/>
                  <a:gd name="T7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4" h="629">
                    <a:moveTo>
                      <a:pt x="155" y="0"/>
                    </a:moveTo>
                    <a:cubicBezTo>
                      <a:pt x="139" y="0"/>
                      <a:pt x="123" y="13"/>
                      <a:pt x="120" y="28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20"/>
                      <a:pt x="10" y="629"/>
                      <a:pt x="23" y="629"/>
                    </a:cubicBezTo>
                    <a:cubicBezTo>
                      <a:pt x="145" y="629"/>
                      <a:pt x="145" y="629"/>
                      <a:pt x="145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4" y="629"/>
                      <a:pt x="144" y="629"/>
                      <a:pt x="144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3" y="629"/>
                      <a:pt x="143" y="629"/>
                      <a:pt x="143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2" y="629"/>
                      <a:pt x="142" y="629"/>
                      <a:pt x="142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41" y="629"/>
                      <a:pt x="141" y="629"/>
                      <a:pt x="141" y="629"/>
                    </a:cubicBezTo>
                    <a:cubicBezTo>
                      <a:pt x="132" y="628"/>
                      <a:pt x="126" y="623"/>
                      <a:pt x="123" y="615"/>
                    </a:cubicBezTo>
                    <a:cubicBezTo>
                      <a:pt x="123" y="615"/>
                      <a:pt x="123" y="615"/>
                      <a:pt x="123" y="615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3" y="614"/>
                      <a:pt x="123" y="614"/>
                      <a:pt x="123" y="614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3"/>
                      <a:pt x="122" y="613"/>
                      <a:pt x="122" y="613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12"/>
                      <a:pt x="122" y="612"/>
                      <a:pt x="122" y="612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5"/>
                      <a:pt x="122" y="605"/>
                      <a:pt x="122" y="605"/>
                    </a:cubicBezTo>
                    <a:cubicBezTo>
                      <a:pt x="122" y="602"/>
                      <a:pt x="122" y="602"/>
                      <a:pt x="122" y="602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155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8" name="Freeform 6"/>
              <p:cNvSpPr>
                <a:spLocks noSelect="1"/>
              </p:cNvSpPr>
              <p:nvPr userDrawn="1"/>
            </p:nvSpPr>
            <p:spPr bwMode="gray">
              <a:xfrm>
                <a:off x="1078865" y="478155"/>
                <a:ext cx="218440" cy="186055"/>
              </a:xfrm>
              <a:custGeom>
                <a:avLst/>
                <a:gdLst>
                  <a:gd name="T0" fmla="*/ 0 w 687"/>
                  <a:gd name="T1" fmla="*/ 0 h 587"/>
                  <a:gd name="T2" fmla="*/ 0 w 687"/>
                  <a:gd name="T3" fmla="*/ 115 h 587"/>
                  <a:gd name="T4" fmla="*/ 229 w 687"/>
                  <a:gd name="T5" fmla="*/ 115 h 587"/>
                  <a:gd name="T6" fmla="*/ 272 w 687"/>
                  <a:gd name="T7" fmla="*/ 139 h 587"/>
                  <a:gd name="T8" fmla="*/ 569 w 687"/>
                  <a:gd name="T9" fmla="*/ 587 h 587"/>
                  <a:gd name="T10" fmla="*/ 687 w 687"/>
                  <a:gd name="T11" fmla="*/ 0 h 587"/>
                  <a:gd name="T12" fmla="*/ 0 w 687"/>
                  <a:gd name="T13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7" h="587">
                    <a:moveTo>
                      <a:pt x="0" y="0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229" y="115"/>
                      <a:pt x="229" y="115"/>
                      <a:pt x="229" y="115"/>
                    </a:cubicBezTo>
                    <a:cubicBezTo>
                      <a:pt x="244" y="115"/>
                      <a:pt x="264" y="126"/>
                      <a:pt x="272" y="139"/>
                    </a:cubicBezTo>
                    <a:cubicBezTo>
                      <a:pt x="569" y="587"/>
                      <a:pt x="569" y="587"/>
                      <a:pt x="569" y="587"/>
                    </a:cubicBezTo>
                    <a:cubicBezTo>
                      <a:pt x="687" y="0"/>
                      <a:pt x="687" y="0"/>
                      <a:pt x="6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9" name="Freeform 7"/>
              <p:cNvSpPr>
                <a:spLocks noSelect="1"/>
              </p:cNvSpPr>
              <p:nvPr userDrawn="1"/>
            </p:nvSpPr>
            <p:spPr bwMode="gray">
              <a:xfrm>
                <a:off x="902335" y="478155"/>
                <a:ext cx="406400" cy="385445"/>
              </a:xfrm>
              <a:custGeom>
                <a:avLst/>
                <a:gdLst>
                  <a:gd name="T0" fmla="*/ 555 w 1280"/>
                  <a:gd name="T1" fmla="*/ 0 h 1216"/>
                  <a:gd name="T2" fmla="*/ 475 w 1280"/>
                  <a:gd name="T3" fmla="*/ 0 h 1216"/>
                  <a:gd name="T4" fmla="*/ 357 w 1280"/>
                  <a:gd name="T5" fmla="*/ 9 h 1216"/>
                  <a:gd name="T6" fmla="*/ 0 w 1280"/>
                  <a:gd name="T7" fmla="*/ 447 h 1216"/>
                  <a:gd name="T8" fmla="*/ 616 w 1280"/>
                  <a:gd name="T9" fmla="*/ 1181 h 1216"/>
                  <a:gd name="T10" fmla="*/ 867 w 1280"/>
                  <a:gd name="T11" fmla="*/ 1216 h 1216"/>
                  <a:gd name="T12" fmla="*/ 872 w 1280"/>
                  <a:gd name="T13" fmla="*/ 1216 h 1216"/>
                  <a:gd name="T14" fmla="*/ 1280 w 1280"/>
                  <a:gd name="T15" fmla="*/ 1117 h 1216"/>
                  <a:gd name="T16" fmla="*/ 1033 w 1280"/>
                  <a:gd name="T17" fmla="*/ 1153 h 1216"/>
                  <a:gd name="T18" fmla="*/ 1033 w 1280"/>
                  <a:gd name="T19" fmla="*/ 1153 h 1216"/>
                  <a:gd name="T20" fmla="*/ 1033 w 1280"/>
                  <a:gd name="T21" fmla="*/ 1153 h 1216"/>
                  <a:gd name="T22" fmla="*/ 552 w 1280"/>
                  <a:gd name="T23" fmla="*/ 805 h 1216"/>
                  <a:gd name="T24" fmla="*/ 403 w 1280"/>
                  <a:gd name="T25" fmla="*/ 805 h 1216"/>
                  <a:gd name="T26" fmla="*/ 281 w 1280"/>
                  <a:gd name="T27" fmla="*/ 805 h 1216"/>
                  <a:gd name="T28" fmla="*/ 258 w 1280"/>
                  <a:gd name="T29" fmla="*/ 783 h 1216"/>
                  <a:gd name="T30" fmla="*/ 258 w 1280"/>
                  <a:gd name="T31" fmla="*/ 782 h 1216"/>
                  <a:gd name="T32" fmla="*/ 258 w 1280"/>
                  <a:gd name="T33" fmla="*/ 777 h 1216"/>
                  <a:gd name="T34" fmla="*/ 378 w 1280"/>
                  <a:gd name="T35" fmla="*/ 204 h 1216"/>
                  <a:gd name="T36" fmla="*/ 413 w 1280"/>
                  <a:gd name="T37" fmla="*/ 176 h 1216"/>
                  <a:gd name="T38" fmla="*/ 502 w 1280"/>
                  <a:gd name="T39" fmla="*/ 176 h 1216"/>
                  <a:gd name="T40" fmla="*/ 502 w 1280"/>
                  <a:gd name="T41" fmla="*/ 176 h 1216"/>
                  <a:gd name="T42" fmla="*/ 509 w 1280"/>
                  <a:gd name="T43" fmla="*/ 143 h 1216"/>
                  <a:gd name="T44" fmla="*/ 509 w 1280"/>
                  <a:gd name="T45" fmla="*/ 141 h 1216"/>
                  <a:gd name="T46" fmla="*/ 509 w 1280"/>
                  <a:gd name="T47" fmla="*/ 141 h 1216"/>
                  <a:gd name="T48" fmla="*/ 515 w 1280"/>
                  <a:gd name="T49" fmla="*/ 130 h 1216"/>
                  <a:gd name="T50" fmla="*/ 516 w 1280"/>
                  <a:gd name="T51" fmla="*/ 128 h 1216"/>
                  <a:gd name="T52" fmla="*/ 517 w 1280"/>
                  <a:gd name="T53" fmla="*/ 128 h 1216"/>
                  <a:gd name="T54" fmla="*/ 517 w 1280"/>
                  <a:gd name="T55" fmla="*/ 127 h 1216"/>
                  <a:gd name="T56" fmla="*/ 518 w 1280"/>
                  <a:gd name="T57" fmla="*/ 127 h 1216"/>
                  <a:gd name="T58" fmla="*/ 518 w 1280"/>
                  <a:gd name="T59" fmla="*/ 127 h 1216"/>
                  <a:gd name="T60" fmla="*/ 518 w 1280"/>
                  <a:gd name="T61" fmla="*/ 126 h 1216"/>
                  <a:gd name="T62" fmla="*/ 518 w 1280"/>
                  <a:gd name="T63" fmla="*/ 126 h 1216"/>
                  <a:gd name="T64" fmla="*/ 532 w 1280"/>
                  <a:gd name="T65" fmla="*/ 117 h 1216"/>
                  <a:gd name="T66" fmla="*/ 532 w 1280"/>
                  <a:gd name="T67" fmla="*/ 117 h 1216"/>
                  <a:gd name="T68" fmla="*/ 532 w 1280"/>
                  <a:gd name="T69" fmla="*/ 117 h 1216"/>
                  <a:gd name="T70" fmla="*/ 543 w 1280"/>
                  <a:gd name="T71" fmla="*/ 115 h 1216"/>
                  <a:gd name="T72" fmla="*/ 543 w 1280"/>
                  <a:gd name="T73" fmla="*/ 115 h 1216"/>
                  <a:gd name="T74" fmla="*/ 555 w 1280"/>
                  <a:gd name="T75" fmla="*/ 115 h 1216"/>
                  <a:gd name="T76" fmla="*/ 557 w 1280"/>
                  <a:gd name="T77" fmla="*/ 115 h 1216"/>
                  <a:gd name="T78" fmla="*/ 557 w 1280"/>
                  <a:gd name="T79" fmla="*/ 0 h 1216"/>
                  <a:gd name="T80" fmla="*/ 555 w 1280"/>
                  <a:gd name="T8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216">
                    <a:moveTo>
                      <a:pt x="555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35" y="0"/>
                      <a:pt x="395" y="3"/>
                      <a:pt x="357" y="9"/>
                    </a:cubicBezTo>
                    <a:cubicBezTo>
                      <a:pt x="161" y="42"/>
                      <a:pt x="0" y="165"/>
                      <a:pt x="0" y="447"/>
                    </a:cubicBezTo>
                    <a:cubicBezTo>
                      <a:pt x="0" y="730"/>
                      <a:pt x="239" y="1072"/>
                      <a:pt x="616" y="1181"/>
                    </a:cubicBezTo>
                    <a:cubicBezTo>
                      <a:pt x="694" y="1204"/>
                      <a:pt x="778" y="1216"/>
                      <a:pt x="867" y="1216"/>
                    </a:cubicBezTo>
                    <a:cubicBezTo>
                      <a:pt x="872" y="1216"/>
                      <a:pt x="872" y="1216"/>
                      <a:pt x="872" y="1216"/>
                    </a:cubicBezTo>
                    <a:cubicBezTo>
                      <a:pt x="1019" y="1216"/>
                      <a:pt x="1157" y="1180"/>
                      <a:pt x="1280" y="1117"/>
                    </a:cubicBezTo>
                    <a:cubicBezTo>
                      <a:pt x="1190" y="1142"/>
                      <a:pt x="1108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1033" y="1153"/>
                      <a:pt x="1033" y="1153"/>
                      <a:pt x="1033" y="1153"/>
                    </a:cubicBezTo>
                    <a:cubicBezTo>
                      <a:pt x="728" y="1153"/>
                      <a:pt x="552" y="970"/>
                      <a:pt x="552" y="805"/>
                    </a:cubicBezTo>
                    <a:cubicBezTo>
                      <a:pt x="403" y="805"/>
                      <a:pt x="403" y="805"/>
                      <a:pt x="403" y="805"/>
                    </a:cubicBezTo>
                    <a:cubicBezTo>
                      <a:pt x="281" y="805"/>
                      <a:pt x="281" y="805"/>
                      <a:pt x="281" y="805"/>
                    </a:cubicBezTo>
                    <a:cubicBezTo>
                      <a:pt x="268" y="805"/>
                      <a:pt x="258" y="796"/>
                      <a:pt x="258" y="783"/>
                    </a:cubicBezTo>
                    <a:cubicBezTo>
                      <a:pt x="258" y="782"/>
                      <a:pt x="258" y="782"/>
                      <a:pt x="258" y="782"/>
                    </a:cubicBezTo>
                    <a:cubicBezTo>
                      <a:pt x="258" y="777"/>
                      <a:pt x="258" y="777"/>
                      <a:pt x="258" y="777"/>
                    </a:cubicBezTo>
                    <a:cubicBezTo>
                      <a:pt x="378" y="204"/>
                      <a:pt x="378" y="204"/>
                      <a:pt x="378" y="204"/>
                    </a:cubicBezTo>
                    <a:cubicBezTo>
                      <a:pt x="381" y="189"/>
                      <a:pt x="397" y="176"/>
                      <a:pt x="413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2" y="176"/>
                      <a:pt x="502" y="176"/>
                      <a:pt x="502" y="176"/>
                    </a:cubicBezTo>
                    <a:cubicBezTo>
                      <a:pt x="509" y="143"/>
                      <a:pt x="509" y="143"/>
                      <a:pt x="509" y="143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6" y="128"/>
                      <a:pt x="516" y="128"/>
                      <a:pt x="516" y="128"/>
                    </a:cubicBezTo>
                    <a:cubicBezTo>
                      <a:pt x="517" y="128"/>
                      <a:pt x="517" y="128"/>
                      <a:pt x="517" y="128"/>
                    </a:cubicBezTo>
                    <a:cubicBezTo>
                      <a:pt x="517" y="127"/>
                      <a:pt x="517" y="127"/>
                      <a:pt x="517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7"/>
                      <a:pt x="518" y="127"/>
                      <a:pt x="518" y="127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18" y="126"/>
                      <a:pt x="518" y="126"/>
                      <a:pt x="518" y="126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32" y="117"/>
                      <a:pt x="532" y="117"/>
                      <a:pt x="532" y="117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43" y="115"/>
                      <a:pt x="543" y="115"/>
                      <a:pt x="543" y="115"/>
                    </a:cubicBezTo>
                    <a:cubicBezTo>
                      <a:pt x="555" y="115"/>
                      <a:pt x="555" y="115"/>
                      <a:pt x="555" y="115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557" y="0"/>
                      <a:pt x="557" y="0"/>
                      <a:pt x="557" y="0"/>
                    </a:cubicBezTo>
                    <a:lnTo>
                      <a:pt x="55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0" name="Freeform 8"/>
              <p:cNvSpPr>
                <a:spLocks noSelect="1"/>
              </p:cNvSpPr>
              <p:nvPr userDrawn="1"/>
            </p:nvSpPr>
            <p:spPr bwMode="gray">
              <a:xfrm>
                <a:off x="1077595" y="429895"/>
                <a:ext cx="386715" cy="414020"/>
              </a:xfrm>
              <a:custGeom>
                <a:avLst/>
                <a:gdLst>
                  <a:gd name="T0" fmla="*/ 770 w 1219"/>
                  <a:gd name="T1" fmla="*/ 928 h 1304"/>
                  <a:gd name="T2" fmla="*/ 350 w 1219"/>
                  <a:gd name="T3" fmla="*/ 929 h 1304"/>
                  <a:gd name="T4" fmla="*/ 38 w 1219"/>
                  <a:gd name="T5" fmla="*/ 955 h 1304"/>
                  <a:gd name="T6" fmla="*/ 30 w 1219"/>
                  <a:gd name="T7" fmla="*/ 956 h 1304"/>
                  <a:gd name="T8" fmla="*/ 481 w 1219"/>
                  <a:gd name="T9" fmla="*/ 1304 h 1304"/>
                  <a:gd name="T10" fmla="*/ 734 w 1219"/>
                  <a:gd name="T11" fmla="*/ 1265 h 1304"/>
                  <a:gd name="T12" fmla="*/ 744 w 1219"/>
                  <a:gd name="T13" fmla="*/ 1259 h 1304"/>
                  <a:gd name="T14" fmla="*/ 755 w 1219"/>
                  <a:gd name="T15" fmla="*/ 1253 h 1304"/>
                  <a:gd name="T16" fmla="*/ 765 w 1219"/>
                  <a:gd name="T17" fmla="*/ 1247 h 1304"/>
                  <a:gd name="T18" fmla="*/ 776 w 1219"/>
                  <a:gd name="T19" fmla="*/ 1241 h 1304"/>
                  <a:gd name="T20" fmla="*/ 786 w 1219"/>
                  <a:gd name="T21" fmla="*/ 1235 h 1304"/>
                  <a:gd name="T22" fmla="*/ 797 w 1219"/>
                  <a:gd name="T23" fmla="*/ 1228 h 1304"/>
                  <a:gd name="T24" fmla="*/ 806 w 1219"/>
                  <a:gd name="T25" fmla="*/ 1222 h 1304"/>
                  <a:gd name="T26" fmla="*/ 816 w 1219"/>
                  <a:gd name="T27" fmla="*/ 1215 h 1304"/>
                  <a:gd name="T28" fmla="*/ 826 w 1219"/>
                  <a:gd name="T29" fmla="*/ 1209 h 1304"/>
                  <a:gd name="T30" fmla="*/ 836 w 1219"/>
                  <a:gd name="T31" fmla="*/ 1202 h 1304"/>
                  <a:gd name="T32" fmla="*/ 846 w 1219"/>
                  <a:gd name="T33" fmla="*/ 1195 h 1304"/>
                  <a:gd name="T34" fmla="*/ 856 w 1219"/>
                  <a:gd name="T35" fmla="*/ 1188 h 1304"/>
                  <a:gd name="T36" fmla="*/ 870 w 1219"/>
                  <a:gd name="T37" fmla="*/ 1177 h 1304"/>
                  <a:gd name="T38" fmla="*/ 879 w 1219"/>
                  <a:gd name="T39" fmla="*/ 1169 h 1304"/>
                  <a:gd name="T40" fmla="*/ 898 w 1219"/>
                  <a:gd name="T41" fmla="*/ 1154 h 1304"/>
                  <a:gd name="T42" fmla="*/ 942 w 1219"/>
                  <a:gd name="T43" fmla="*/ 1114 h 1304"/>
                  <a:gd name="T44" fmla="*/ 955 w 1219"/>
                  <a:gd name="T45" fmla="*/ 1101 h 1304"/>
                  <a:gd name="T46" fmla="*/ 964 w 1219"/>
                  <a:gd name="T47" fmla="*/ 1092 h 1304"/>
                  <a:gd name="T48" fmla="*/ 972 w 1219"/>
                  <a:gd name="T49" fmla="*/ 1084 h 1304"/>
                  <a:gd name="T50" fmla="*/ 981 w 1219"/>
                  <a:gd name="T51" fmla="*/ 1075 h 1304"/>
                  <a:gd name="T52" fmla="*/ 990 w 1219"/>
                  <a:gd name="T53" fmla="*/ 1064 h 1304"/>
                  <a:gd name="T54" fmla="*/ 1206 w 1219"/>
                  <a:gd name="T55" fmla="*/ 617 h 1304"/>
                  <a:gd name="T56" fmla="*/ 1207 w 1219"/>
                  <a:gd name="T57" fmla="*/ 609 h 1304"/>
                  <a:gd name="T58" fmla="*/ 1209 w 1219"/>
                  <a:gd name="T59" fmla="*/ 594 h 1304"/>
                  <a:gd name="T60" fmla="*/ 1211 w 1219"/>
                  <a:gd name="T61" fmla="*/ 585 h 1304"/>
                  <a:gd name="T62" fmla="*/ 1212 w 1219"/>
                  <a:gd name="T63" fmla="*/ 570 h 1304"/>
                  <a:gd name="T64" fmla="*/ 1213 w 1219"/>
                  <a:gd name="T65" fmla="*/ 561 h 1304"/>
                  <a:gd name="T66" fmla="*/ 1215 w 1219"/>
                  <a:gd name="T67" fmla="*/ 551 h 1304"/>
                  <a:gd name="T68" fmla="*/ 1215 w 1219"/>
                  <a:gd name="T69" fmla="*/ 542 h 1304"/>
                  <a:gd name="T70" fmla="*/ 1216 w 1219"/>
                  <a:gd name="T71" fmla="*/ 532 h 1304"/>
                  <a:gd name="T72" fmla="*/ 1217 w 1219"/>
                  <a:gd name="T73" fmla="*/ 522 h 1304"/>
                  <a:gd name="T74" fmla="*/ 1217 w 1219"/>
                  <a:gd name="T75" fmla="*/ 513 h 1304"/>
                  <a:gd name="T76" fmla="*/ 1218 w 1219"/>
                  <a:gd name="T77" fmla="*/ 502 h 1304"/>
                  <a:gd name="T78" fmla="*/ 1218 w 1219"/>
                  <a:gd name="T79" fmla="*/ 493 h 1304"/>
                  <a:gd name="T80" fmla="*/ 1218 w 1219"/>
                  <a:gd name="T81" fmla="*/ 483 h 1304"/>
                  <a:gd name="T82" fmla="*/ 1219 w 1219"/>
                  <a:gd name="T83" fmla="*/ 473 h 1304"/>
                  <a:gd name="T84" fmla="*/ 1219 w 1219"/>
                  <a:gd name="T85" fmla="*/ 459 h 1304"/>
                  <a:gd name="T86" fmla="*/ 1218 w 1219"/>
                  <a:gd name="T87" fmla="*/ 447 h 1304"/>
                  <a:gd name="T88" fmla="*/ 1218 w 1219"/>
                  <a:gd name="T89" fmla="*/ 436 h 1304"/>
                  <a:gd name="T90" fmla="*/ 1218 w 1219"/>
                  <a:gd name="T91" fmla="*/ 424 h 1304"/>
                  <a:gd name="T92" fmla="*/ 1217 w 1219"/>
                  <a:gd name="T93" fmla="*/ 413 h 1304"/>
                  <a:gd name="T94" fmla="*/ 1216 w 1219"/>
                  <a:gd name="T95" fmla="*/ 402 h 1304"/>
                  <a:gd name="T96" fmla="*/ 1216 w 1219"/>
                  <a:gd name="T97" fmla="*/ 391 h 1304"/>
                  <a:gd name="T98" fmla="*/ 1215 w 1219"/>
                  <a:gd name="T99" fmla="*/ 380 h 1304"/>
                  <a:gd name="T100" fmla="*/ 1214 w 1219"/>
                  <a:gd name="T101" fmla="*/ 369 h 1304"/>
                  <a:gd name="T102" fmla="*/ 1212 w 1219"/>
                  <a:gd name="T103" fmla="*/ 353 h 1304"/>
                  <a:gd name="T104" fmla="*/ 1210 w 1219"/>
                  <a:gd name="T105" fmla="*/ 342 h 1304"/>
                  <a:gd name="T106" fmla="*/ 1209 w 1219"/>
                  <a:gd name="T107" fmla="*/ 331 h 1304"/>
                  <a:gd name="T108" fmla="*/ 1207 w 1219"/>
                  <a:gd name="T109" fmla="*/ 320 h 1304"/>
                  <a:gd name="T110" fmla="*/ 1193 w 1219"/>
                  <a:gd name="T111" fmla="*/ 248 h 1304"/>
                  <a:gd name="T112" fmla="*/ 1187 w 1219"/>
                  <a:gd name="T113" fmla="*/ 226 h 1304"/>
                  <a:gd name="T114" fmla="*/ 1184 w 1219"/>
                  <a:gd name="T115" fmla="*/ 215 h 1304"/>
                  <a:gd name="T116" fmla="*/ 1181 w 1219"/>
                  <a:gd name="T117" fmla="*/ 204 h 1304"/>
                  <a:gd name="T118" fmla="*/ 1177 w 1219"/>
                  <a:gd name="T119" fmla="*/ 193 h 1304"/>
                  <a:gd name="T120" fmla="*/ 1174 w 1219"/>
                  <a:gd name="T121" fmla="*/ 182 h 1304"/>
                  <a:gd name="T122" fmla="*/ 1090 w 1219"/>
                  <a:gd name="T123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" h="1304">
                    <a:moveTo>
                      <a:pt x="1126" y="206"/>
                    </a:moveTo>
                    <a:cubicBezTo>
                      <a:pt x="1126" y="329"/>
                      <a:pt x="1089" y="447"/>
                      <a:pt x="1016" y="537"/>
                    </a:cubicBezTo>
                    <a:cubicBezTo>
                      <a:pt x="972" y="592"/>
                      <a:pt x="902" y="646"/>
                      <a:pt x="820" y="685"/>
                    </a:cubicBezTo>
                    <a:cubicBezTo>
                      <a:pt x="770" y="928"/>
                      <a:pt x="770" y="928"/>
                      <a:pt x="770" y="928"/>
                    </a:cubicBezTo>
                    <a:cubicBezTo>
                      <a:pt x="767" y="943"/>
                      <a:pt x="751" y="956"/>
                      <a:pt x="736" y="956"/>
                    </a:cubicBezTo>
                    <a:cubicBezTo>
                      <a:pt x="493" y="956"/>
                      <a:pt x="493" y="956"/>
                      <a:pt x="493" y="956"/>
                    </a:cubicBezTo>
                    <a:cubicBezTo>
                      <a:pt x="399" y="956"/>
                      <a:pt x="399" y="956"/>
                      <a:pt x="399" y="956"/>
                    </a:cubicBezTo>
                    <a:cubicBezTo>
                      <a:pt x="381" y="956"/>
                      <a:pt x="359" y="944"/>
                      <a:pt x="350" y="929"/>
                    </a:cubicBezTo>
                    <a:cubicBezTo>
                      <a:pt x="131" y="590"/>
                      <a:pt x="131" y="590"/>
                      <a:pt x="131" y="590"/>
                    </a:cubicBezTo>
                    <a:cubicBezTo>
                      <a:pt x="63" y="929"/>
                      <a:pt x="63" y="929"/>
                      <a:pt x="63" y="929"/>
                    </a:cubicBezTo>
                    <a:cubicBezTo>
                      <a:pt x="60" y="941"/>
                      <a:pt x="50" y="951"/>
                      <a:pt x="38" y="955"/>
                    </a:cubicBezTo>
                    <a:cubicBezTo>
                      <a:pt x="38" y="955"/>
                      <a:pt x="38" y="955"/>
                      <a:pt x="38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7" y="955"/>
                      <a:pt x="37" y="955"/>
                      <a:pt x="37" y="955"/>
                    </a:cubicBezTo>
                    <a:cubicBezTo>
                      <a:pt x="30" y="956"/>
                      <a:pt x="30" y="956"/>
                      <a:pt x="30" y="956"/>
                    </a:cubicBezTo>
                    <a:cubicBezTo>
                      <a:pt x="29" y="956"/>
                      <a:pt x="29" y="956"/>
                      <a:pt x="29" y="956"/>
                    </a:cubicBezTo>
                    <a:cubicBezTo>
                      <a:pt x="0" y="956"/>
                      <a:pt x="0" y="956"/>
                      <a:pt x="0" y="956"/>
                    </a:cubicBezTo>
                    <a:cubicBezTo>
                      <a:pt x="0" y="1121"/>
                      <a:pt x="176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481" y="1304"/>
                      <a:pt x="481" y="1304"/>
                      <a:pt x="481" y="1304"/>
                    </a:cubicBezTo>
                    <a:cubicBezTo>
                      <a:pt x="556" y="1304"/>
                      <a:pt x="638" y="1293"/>
                      <a:pt x="728" y="1268"/>
                    </a:cubicBezTo>
                    <a:cubicBezTo>
                      <a:pt x="732" y="1265"/>
                      <a:pt x="732" y="1265"/>
                      <a:pt x="732" y="1265"/>
                    </a:cubicBezTo>
                    <a:cubicBezTo>
                      <a:pt x="734" y="1265"/>
                      <a:pt x="734" y="1265"/>
                      <a:pt x="734" y="1265"/>
                    </a:cubicBezTo>
                    <a:cubicBezTo>
                      <a:pt x="738" y="1262"/>
                      <a:pt x="738" y="1262"/>
                      <a:pt x="738" y="1262"/>
                    </a:cubicBezTo>
                    <a:cubicBezTo>
                      <a:pt x="739" y="1262"/>
                      <a:pt x="739" y="1262"/>
                      <a:pt x="739" y="1262"/>
                    </a:cubicBezTo>
                    <a:cubicBezTo>
                      <a:pt x="743" y="1260"/>
                      <a:pt x="743" y="1260"/>
                      <a:pt x="743" y="1260"/>
                    </a:cubicBezTo>
                    <a:cubicBezTo>
                      <a:pt x="744" y="1259"/>
                      <a:pt x="744" y="1259"/>
                      <a:pt x="744" y="1259"/>
                    </a:cubicBezTo>
                    <a:cubicBezTo>
                      <a:pt x="749" y="1257"/>
                      <a:pt x="749" y="1257"/>
                      <a:pt x="749" y="1257"/>
                    </a:cubicBezTo>
                    <a:cubicBezTo>
                      <a:pt x="750" y="1256"/>
                      <a:pt x="750" y="1256"/>
                      <a:pt x="750" y="1256"/>
                    </a:cubicBezTo>
                    <a:cubicBezTo>
                      <a:pt x="754" y="1254"/>
                      <a:pt x="754" y="1254"/>
                      <a:pt x="754" y="1254"/>
                    </a:cubicBezTo>
                    <a:cubicBezTo>
                      <a:pt x="755" y="1253"/>
                      <a:pt x="755" y="1253"/>
                      <a:pt x="755" y="1253"/>
                    </a:cubicBezTo>
                    <a:cubicBezTo>
                      <a:pt x="759" y="1251"/>
                      <a:pt x="759" y="1251"/>
                      <a:pt x="759" y="1251"/>
                    </a:cubicBezTo>
                    <a:cubicBezTo>
                      <a:pt x="760" y="1250"/>
                      <a:pt x="760" y="1250"/>
                      <a:pt x="760" y="1250"/>
                    </a:cubicBezTo>
                    <a:cubicBezTo>
                      <a:pt x="765" y="1248"/>
                      <a:pt x="765" y="1248"/>
                      <a:pt x="765" y="1248"/>
                    </a:cubicBezTo>
                    <a:cubicBezTo>
                      <a:pt x="765" y="1247"/>
                      <a:pt x="765" y="1247"/>
                      <a:pt x="765" y="1247"/>
                    </a:cubicBezTo>
                    <a:cubicBezTo>
                      <a:pt x="769" y="1245"/>
                      <a:pt x="769" y="1245"/>
                      <a:pt x="769" y="1245"/>
                    </a:cubicBezTo>
                    <a:cubicBezTo>
                      <a:pt x="771" y="1244"/>
                      <a:pt x="771" y="1244"/>
                      <a:pt x="771" y="1244"/>
                    </a:cubicBezTo>
                    <a:cubicBezTo>
                      <a:pt x="775" y="1242"/>
                      <a:pt x="775" y="1242"/>
                      <a:pt x="775" y="1242"/>
                    </a:cubicBezTo>
                    <a:cubicBezTo>
                      <a:pt x="776" y="1241"/>
                      <a:pt x="776" y="1241"/>
                      <a:pt x="776" y="1241"/>
                    </a:cubicBezTo>
                    <a:cubicBezTo>
                      <a:pt x="780" y="1239"/>
                      <a:pt x="780" y="1239"/>
                      <a:pt x="780" y="1239"/>
                    </a:cubicBezTo>
                    <a:cubicBezTo>
                      <a:pt x="781" y="1238"/>
                      <a:pt x="781" y="1238"/>
                      <a:pt x="781" y="1238"/>
                    </a:cubicBezTo>
                    <a:cubicBezTo>
                      <a:pt x="785" y="1236"/>
                      <a:pt x="785" y="1236"/>
                      <a:pt x="785" y="1236"/>
                    </a:cubicBezTo>
                    <a:cubicBezTo>
                      <a:pt x="786" y="1235"/>
                      <a:pt x="786" y="1235"/>
                      <a:pt x="786" y="1235"/>
                    </a:cubicBezTo>
                    <a:cubicBezTo>
                      <a:pt x="790" y="1232"/>
                      <a:pt x="790" y="1232"/>
                      <a:pt x="790" y="1232"/>
                    </a:cubicBezTo>
                    <a:cubicBezTo>
                      <a:pt x="791" y="1232"/>
                      <a:pt x="791" y="1232"/>
                      <a:pt x="791" y="1232"/>
                    </a:cubicBezTo>
                    <a:cubicBezTo>
                      <a:pt x="795" y="1229"/>
                      <a:pt x="795" y="1229"/>
                      <a:pt x="795" y="1229"/>
                    </a:cubicBezTo>
                    <a:cubicBezTo>
                      <a:pt x="797" y="1228"/>
                      <a:pt x="797" y="1228"/>
                      <a:pt x="797" y="1228"/>
                    </a:cubicBezTo>
                    <a:cubicBezTo>
                      <a:pt x="801" y="1226"/>
                      <a:pt x="801" y="1226"/>
                      <a:pt x="801" y="1226"/>
                    </a:cubicBezTo>
                    <a:cubicBezTo>
                      <a:pt x="802" y="1225"/>
                      <a:pt x="802" y="1225"/>
                      <a:pt x="802" y="1225"/>
                    </a:cubicBezTo>
                    <a:cubicBezTo>
                      <a:pt x="805" y="1223"/>
                      <a:pt x="805" y="1223"/>
                      <a:pt x="805" y="1223"/>
                    </a:cubicBezTo>
                    <a:cubicBezTo>
                      <a:pt x="806" y="1222"/>
                      <a:pt x="806" y="1222"/>
                      <a:pt x="806" y="1222"/>
                    </a:cubicBezTo>
                    <a:cubicBezTo>
                      <a:pt x="811" y="1219"/>
                      <a:pt x="811" y="1219"/>
                      <a:pt x="811" y="1219"/>
                    </a:cubicBezTo>
                    <a:cubicBezTo>
                      <a:pt x="812" y="1219"/>
                      <a:pt x="812" y="1219"/>
                      <a:pt x="812" y="1219"/>
                    </a:cubicBezTo>
                    <a:cubicBezTo>
                      <a:pt x="815" y="1216"/>
                      <a:pt x="815" y="1216"/>
                      <a:pt x="815" y="1216"/>
                    </a:cubicBezTo>
                    <a:cubicBezTo>
                      <a:pt x="816" y="1215"/>
                      <a:pt x="816" y="1215"/>
                      <a:pt x="816" y="1215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822" y="1212"/>
                      <a:pt x="822" y="1212"/>
                      <a:pt x="822" y="1212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26" y="1209"/>
                      <a:pt x="826" y="1209"/>
                      <a:pt x="826" y="1209"/>
                    </a:cubicBezTo>
                    <a:cubicBezTo>
                      <a:pt x="831" y="1206"/>
                      <a:pt x="831" y="1206"/>
                      <a:pt x="831" y="1206"/>
                    </a:cubicBezTo>
                    <a:cubicBezTo>
                      <a:pt x="831" y="1205"/>
                      <a:pt x="831" y="1205"/>
                      <a:pt x="831" y="1205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36" y="1202"/>
                      <a:pt x="836" y="1202"/>
                      <a:pt x="836" y="1202"/>
                    </a:cubicBezTo>
                    <a:cubicBezTo>
                      <a:pt x="840" y="1199"/>
                      <a:pt x="840" y="1199"/>
                      <a:pt x="840" y="1199"/>
                    </a:cubicBezTo>
                    <a:cubicBezTo>
                      <a:pt x="841" y="1198"/>
                      <a:pt x="841" y="1198"/>
                      <a:pt x="841" y="1198"/>
                    </a:cubicBezTo>
                    <a:cubicBezTo>
                      <a:pt x="845" y="1195"/>
                      <a:pt x="845" y="1195"/>
                      <a:pt x="845" y="1195"/>
                    </a:cubicBezTo>
                    <a:cubicBezTo>
                      <a:pt x="846" y="1195"/>
                      <a:pt x="846" y="1195"/>
                      <a:pt x="846" y="1195"/>
                    </a:cubicBezTo>
                    <a:cubicBezTo>
                      <a:pt x="850" y="1192"/>
                      <a:pt x="850" y="1192"/>
                      <a:pt x="850" y="1192"/>
                    </a:cubicBezTo>
                    <a:cubicBezTo>
                      <a:pt x="851" y="1191"/>
                      <a:pt x="851" y="1191"/>
                      <a:pt x="851" y="1191"/>
                    </a:cubicBezTo>
                    <a:cubicBezTo>
                      <a:pt x="855" y="1188"/>
                      <a:pt x="855" y="1188"/>
                      <a:pt x="855" y="1188"/>
                    </a:cubicBezTo>
                    <a:cubicBezTo>
                      <a:pt x="856" y="1188"/>
                      <a:pt x="856" y="1188"/>
                      <a:pt x="856" y="1188"/>
                    </a:cubicBezTo>
                    <a:cubicBezTo>
                      <a:pt x="865" y="1181"/>
                      <a:pt x="865" y="1181"/>
                      <a:pt x="865" y="1181"/>
                    </a:cubicBezTo>
                    <a:cubicBezTo>
                      <a:pt x="865" y="1180"/>
                      <a:pt x="865" y="1180"/>
                      <a:pt x="865" y="1180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0" y="1177"/>
                      <a:pt x="870" y="1177"/>
                      <a:pt x="870" y="1177"/>
                    </a:cubicBezTo>
                    <a:cubicBezTo>
                      <a:pt x="874" y="1173"/>
                      <a:pt x="874" y="1173"/>
                      <a:pt x="874" y="1173"/>
                    </a:cubicBezTo>
                    <a:cubicBezTo>
                      <a:pt x="875" y="1173"/>
                      <a:pt x="875" y="1173"/>
                      <a:pt x="875" y="1173"/>
                    </a:cubicBezTo>
                    <a:cubicBezTo>
                      <a:pt x="879" y="1170"/>
                      <a:pt x="879" y="1170"/>
                      <a:pt x="879" y="1170"/>
                    </a:cubicBezTo>
                    <a:cubicBezTo>
                      <a:pt x="879" y="1169"/>
                      <a:pt x="879" y="1169"/>
                      <a:pt x="879" y="1169"/>
                    </a:cubicBezTo>
                    <a:cubicBezTo>
                      <a:pt x="888" y="1162"/>
                      <a:pt x="888" y="1162"/>
                      <a:pt x="888" y="1162"/>
                    </a:cubicBezTo>
                    <a:cubicBezTo>
                      <a:pt x="889" y="1162"/>
                      <a:pt x="889" y="1162"/>
                      <a:pt x="889" y="1162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898" y="1154"/>
                      <a:pt x="898" y="1154"/>
                      <a:pt x="898" y="1154"/>
                    </a:cubicBezTo>
                    <a:cubicBezTo>
                      <a:pt x="911" y="1143"/>
                      <a:pt x="911" y="1143"/>
                      <a:pt x="911" y="1143"/>
                    </a:cubicBezTo>
                    <a:cubicBezTo>
                      <a:pt x="911" y="1142"/>
                      <a:pt x="911" y="1142"/>
                      <a:pt x="911" y="1142"/>
                    </a:cubicBezTo>
                    <a:cubicBezTo>
                      <a:pt x="922" y="1133"/>
                      <a:pt x="932" y="1124"/>
                      <a:pt x="942" y="1114"/>
                    </a:cubicBezTo>
                    <a:cubicBezTo>
                      <a:pt x="942" y="1114"/>
                      <a:pt x="942" y="1114"/>
                      <a:pt x="942" y="1114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1" y="1106"/>
                      <a:pt x="951" y="1106"/>
                      <a:pt x="951" y="1106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5" y="1101"/>
                      <a:pt x="955" y="1101"/>
                      <a:pt x="955" y="1101"/>
                    </a:cubicBezTo>
                    <a:cubicBezTo>
                      <a:pt x="959" y="1097"/>
                      <a:pt x="959" y="1097"/>
                      <a:pt x="959" y="1097"/>
                    </a:cubicBezTo>
                    <a:cubicBezTo>
                      <a:pt x="960" y="1097"/>
                      <a:pt x="960" y="1097"/>
                      <a:pt x="960" y="1097"/>
                    </a:cubicBezTo>
                    <a:cubicBezTo>
                      <a:pt x="963" y="1093"/>
                      <a:pt x="963" y="1093"/>
                      <a:pt x="963" y="1093"/>
                    </a:cubicBezTo>
                    <a:cubicBezTo>
                      <a:pt x="964" y="1092"/>
                      <a:pt x="964" y="1092"/>
                      <a:pt x="964" y="1092"/>
                    </a:cubicBezTo>
                    <a:cubicBezTo>
                      <a:pt x="967" y="1089"/>
                      <a:pt x="967" y="1089"/>
                      <a:pt x="967" y="1089"/>
                    </a:cubicBezTo>
                    <a:cubicBezTo>
                      <a:pt x="968" y="1088"/>
                      <a:pt x="968" y="1088"/>
                      <a:pt x="968" y="1088"/>
                    </a:cubicBezTo>
                    <a:cubicBezTo>
                      <a:pt x="971" y="1085"/>
                      <a:pt x="971" y="1085"/>
                      <a:pt x="971" y="1085"/>
                    </a:cubicBezTo>
                    <a:cubicBezTo>
                      <a:pt x="972" y="1084"/>
                      <a:pt x="972" y="1084"/>
                      <a:pt x="972" y="1084"/>
                    </a:cubicBezTo>
                    <a:cubicBezTo>
                      <a:pt x="976" y="1080"/>
                      <a:pt x="976" y="1080"/>
                      <a:pt x="976" y="1080"/>
                    </a:cubicBezTo>
                    <a:cubicBezTo>
                      <a:pt x="977" y="1079"/>
                      <a:pt x="977" y="1079"/>
                      <a:pt x="977" y="1079"/>
                    </a:cubicBezTo>
                    <a:cubicBezTo>
                      <a:pt x="979" y="1076"/>
                      <a:pt x="979" y="1076"/>
                      <a:pt x="979" y="1076"/>
                    </a:cubicBezTo>
                    <a:cubicBezTo>
                      <a:pt x="981" y="1075"/>
                      <a:pt x="981" y="1075"/>
                      <a:pt x="981" y="1075"/>
                    </a:cubicBezTo>
                    <a:cubicBezTo>
                      <a:pt x="984" y="1072"/>
                      <a:pt x="984" y="1072"/>
                      <a:pt x="984" y="1072"/>
                    </a:cubicBezTo>
                    <a:cubicBezTo>
                      <a:pt x="985" y="1070"/>
                      <a:pt x="985" y="1070"/>
                      <a:pt x="985" y="1070"/>
                    </a:cubicBezTo>
                    <a:cubicBezTo>
                      <a:pt x="987" y="1068"/>
                      <a:pt x="987" y="1068"/>
                      <a:pt x="987" y="1068"/>
                    </a:cubicBezTo>
                    <a:cubicBezTo>
                      <a:pt x="990" y="1064"/>
                      <a:pt x="990" y="1064"/>
                      <a:pt x="990" y="1064"/>
                    </a:cubicBezTo>
                    <a:cubicBezTo>
                      <a:pt x="991" y="1063"/>
                      <a:pt x="991" y="1063"/>
                      <a:pt x="991" y="1063"/>
                    </a:cubicBezTo>
                    <a:cubicBezTo>
                      <a:pt x="994" y="1061"/>
                      <a:pt x="994" y="1061"/>
                      <a:pt x="994" y="1061"/>
                    </a:cubicBezTo>
                    <a:cubicBezTo>
                      <a:pt x="994" y="1060"/>
                      <a:pt x="994" y="1060"/>
                      <a:pt x="994" y="1060"/>
                    </a:cubicBezTo>
                    <a:cubicBezTo>
                      <a:pt x="1102" y="937"/>
                      <a:pt x="1177" y="785"/>
                      <a:pt x="1206" y="617"/>
                    </a:cubicBezTo>
                    <a:cubicBezTo>
                      <a:pt x="1206" y="617"/>
                      <a:pt x="1206" y="617"/>
                      <a:pt x="1206" y="617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6" y="613"/>
                      <a:pt x="1206" y="613"/>
                      <a:pt x="1206" y="613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7" y="609"/>
                      <a:pt x="1207" y="609"/>
                      <a:pt x="1207" y="609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7"/>
                      <a:pt x="1209" y="597"/>
                      <a:pt x="1209" y="597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10" y="593"/>
                      <a:pt x="1210" y="593"/>
                      <a:pt x="1210" y="593"/>
                    </a:cubicBez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10" y="588"/>
                      <a:pt x="1210" y="588"/>
                      <a:pt x="1210" y="588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1" y="585"/>
                      <a:pt x="1211" y="585"/>
                      <a:pt x="1211" y="585"/>
                    </a:cubicBezTo>
                    <a:cubicBezTo>
                      <a:pt x="1212" y="574"/>
                      <a:pt x="1212" y="574"/>
                      <a:pt x="1212" y="574"/>
                    </a:cubicBezTo>
                    <a:cubicBezTo>
                      <a:pt x="1212" y="573"/>
                      <a:pt x="1212" y="573"/>
                      <a:pt x="1212" y="573"/>
                    </a:cubicBezTo>
                    <a:cubicBezTo>
                      <a:pt x="1212" y="570"/>
                      <a:pt x="1212" y="570"/>
                      <a:pt x="1212" y="570"/>
                    </a:cubicBezTo>
                    <a:cubicBezTo>
                      <a:pt x="1213" y="568"/>
                      <a:pt x="1213" y="568"/>
                      <a:pt x="1213" y="568"/>
                    </a:cubicBezTo>
                    <a:cubicBezTo>
                      <a:pt x="1213" y="566"/>
                      <a:pt x="1213" y="566"/>
                      <a:pt x="1213" y="566"/>
                    </a:cubicBezTo>
                    <a:cubicBezTo>
                      <a:pt x="1213" y="564"/>
                      <a:pt x="1213" y="564"/>
                      <a:pt x="1213" y="564"/>
                    </a:cubicBezTo>
                    <a:cubicBezTo>
                      <a:pt x="1213" y="561"/>
                      <a:pt x="1213" y="561"/>
                      <a:pt x="1213" y="561"/>
                    </a:cubicBezTo>
                    <a:cubicBezTo>
                      <a:pt x="1214" y="560"/>
                      <a:pt x="1214" y="560"/>
                      <a:pt x="1214" y="560"/>
                    </a:cubicBezTo>
                    <a:cubicBezTo>
                      <a:pt x="1214" y="555"/>
                      <a:pt x="1214" y="555"/>
                      <a:pt x="1214" y="555"/>
                    </a:cubicBezTo>
                    <a:cubicBezTo>
                      <a:pt x="1214" y="553"/>
                      <a:pt x="1214" y="553"/>
                      <a:pt x="1214" y="553"/>
                    </a:cubicBezTo>
                    <a:cubicBezTo>
                      <a:pt x="1215" y="551"/>
                      <a:pt x="1215" y="551"/>
                      <a:pt x="1215" y="551"/>
                    </a:cubicBezTo>
                    <a:cubicBezTo>
                      <a:pt x="1215" y="549"/>
                      <a:pt x="1215" y="549"/>
                      <a:pt x="1215" y="549"/>
                    </a:cubicBezTo>
                    <a:cubicBezTo>
                      <a:pt x="1215" y="546"/>
                      <a:pt x="1215" y="546"/>
                      <a:pt x="1215" y="546"/>
                    </a:cubicBezTo>
                    <a:cubicBezTo>
                      <a:pt x="1215" y="544"/>
                      <a:pt x="1215" y="544"/>
                      <a:pt x="1215" y="544"/>
                    </a:cubicBezTo>
                    <a:cubicBezTo>
                      <a:pt x="1215" y="542"/>
                      <a:pt x="1215" y="542"/>
                      <a:pt x="1215" y="542"/>
                    </a:cubicBezTo>
                    <a:cubicBezTo>
                      <a:pt x="1215" y="540"/>
                      <a:pt x="1215" y="540"/>
                      <a:pt x="1215" y="540"/>
                    </a:cubicBezTo>
                    <a:cubicBezTo>
                      <a:pt x="1216" y="537"/>
                      <a:pt x="1216" y="537"/>
                      <a:pt x="1216" y="537"/>
                    </a:cubicBezTo>
                    <a:cubicBezTo>
                      <a:pt x="1216" y="534"/>
                      <a:pt x="1216" y="534"/>
                      <a:pt x="1216" y="534"/>
                    </a:cubicBezTo>
                    <a:cubicBezTo>
                      <a:pt x="1216" y="532"/>
                      <a:pt x="1216" y="532"/>
                      <a:pt x="1216" y="532"/>
                    </a:cubicBezTo>
                    <a:cubicBezTo>
                      <a:pt x="1216" y="529"/>
                      <a:pt x="1216" y="529"/>
                      <a:pt x="1216" y="529"/>
                    </a:cubicBezTo>
                    <a:cubicBezTo>
                      <a:pt x="1216" y="527"/>
                      <a:pt x="1216" y="527"/>
                      <a:pt x="1216" y="527"/>
                    </a:cubicBezTo>
                    <a:cubicBezTo>
                      <a:pt x="1217" y="524"/>
                      <a:pt x="1217" y="524"/>
                      <a:pt x="1217" y="524"/>
                    </a:cubicBezTo>
                    <a:cubicBezTo>
                      <a:pt x="1217" y="522"/>
                      <a:pt x="1217" y="522"/>
                      <a:pt x="1217" y="522"/>
                    </a:cubicBezTo>
                    <a:cubicBezTo>
                      <a:pt x="1217" y="520"/>
                      <a:pt x="1217" y="520"/>
                      <a:pt x="1217" y="520"/>
                    </a:cubicBezTo>
                    <a:cubicBezTo>
                      <a:pt x="1217" y="518"/>
                      <a:pt x="1217" y="518"/>
                      <a:pt x="1217" y="518"/>
                    </a:cubicBezTo>
                    <a:cubicBezTo>
                      <a:pt x="1217" y="515"/>
                      <a:pt x="1217" y="515"/>
                      <a:pt x="1217" y="515"/>
                    </a:cubicBezTo>
                    <a:cubicBezTo>
                      <a:pt x="1217" y="513"/>
                      <a:pt x="1217" y="513"/>
                      <a:pt x="1217" y="513"/>
                    </a:cubicBezTo>
                    <a:cubicBezTo>
                      <a:pt x="1218" y="509"/>
                      <a:pt x="1218" y="509"/>
                      <a:pt x="1218" y="509"/>
                    </a:cubicBezTo>
                    <a:cubicBezTo>
                      <a:pt x="1218" y="507"/>
                      <a:pt x="1218" y="507"/>
                      <a:pt x="1218" y="507"/>
                    </a:cubicBezTo>
                    <a:cubicBezTo>
                      <a:pt x="1218" y="504"/>
                      <a:pt x="1218" y="504"/>
                      <a:pt x="1218" y="504"/>
                    </a:cubicBezTo>
                    <a:cubicBezTo>
                      <a:pt x="1218" y="502"/>
                      <a:pt x="1218" y="502"/>
                      <a:pt x="1218" y="502"/>
                    </a:cubicBezTo>
                    <a:cubicBezTo>
                      <a:pt x="1218" y="500"/>
                      <a:pt x="1218" y="500"/>
                      <a:pt x="1218" y="500"/>
                    </a:cubicBezTo>
                    <a:cubicBezTo>
                      <a:pt x="1218" y="498"/>
                      <a:pt x="1218" y="498"/>
                      <a:pt x="1218" y="498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493"/>
                      <a:pt x="1218" y="493"/>
                      <a:pt x="1218" y="493"/>
                    </a:cubicBezTo>
                    <a:cubicBezTo>
                      <a:pt x="1218" y="490"/>
                      <a:pt x="1218" y="490"/>
                      <a:pt x="1218" y="490"/>
                    </a:cubicBezTo>
                    <a:cubicBezTo>
                      <a:pt x="1218" y="489"/>
                      <a:pt x="1218" y="489"/>
                      <a:pt x="1218" y="489"/>
                    </a:cubicBezTo>
                    <a:cubicBezTo>
                      <a:pt x="1218" y="484"/>
                      <a:pt x="1218" y="484"/>
                      <a:pt x="1218" y="484"/>
                    </a:cubicBezTo>
                    <a:cubicBezTo>
                      <a:pt x="1218" y="483"/>
                      <a:pt x="1218" y="483"/>
                      <a:pt x="1218" y="483"/>
                    </a:cubicBezTo>
                    <a:cubicBezTo>
                      <a:pt x="1218" y="480"/>
                      <a:pt x="1218" y="480"/>
                      <a:pt x="1218" y="480"/>
                    </a:cubicBezTo>
                    <a:cubicBezTo>
                      <a:pt x="1219" y="478"/>
                      <a:pt x="1219" y="478"/>
                      <a:pt x="1219" y="478"/>
                    </a:cubicBezTo>
                    <a:cubicBezTo>
                      <a:pt x="1219" y="475"/>
                      <a:pt x="1219" y="475"/>
                      <a:pt x="1219" y="475"/>
                    </a:cubicBezTo>
                    <a:cubicBezTo>
                      <a:pt x="1219" y="473"/>
                      <a:pt x="1219" y="473"/>
                      <a:pt x="1219" y="473"/>
                    </a:cubicBezTo>
                    <a:cubicBezTo>
                      <a:pt x="1219" y="470"/>
                      <a:pt x="1219" y="470"/>
                      <a:pt x="1219" y="470"/>
                    </a:cubicBezTo>
                    <a:cubicBezTo>
                      <a:pt x="1219" y="469"/>
                      <a:pt x="1219" y="469"/>
                      <a:pt x="1219" y="469"/>
                    </a:cubicBezTo>
                    <a:cubicBezTo>
                      <a:pt x="1219" y="464"/>
                      <a:pt x="1219" y="464"/>
                      <a:pt x="1219" y="464"/>
                    </a:cubicBezTo>
                    <a:cubicBezTo>
                      <a:pt x="1219" y="459"/>
                      <a:pt x="1219" y="459"/>
                      <a:pt x="1219" y="459"/>
                    </a:cubicBezTo>
                    <a:cubicBezTo>
                      <a:pt x="1219" y="458"/>
                      <a:pt x="1219" y="458"/>
                      <a:pt x="1219" y="458"/>
                    </a:cubicBezTo>
                    <a:cubicBezTo>
                      <a:pt x="1219" y="453"/>
                      <a:pt x="1219" y="453"/>
                      <a:pt x="1219" y="453"/>
                    </a:cubicBezTo>
                    <a:cubicBezTo>
                      <a:pt x="1219" y="452"/>
                      <a:pt x="1219" y="452"/>
                      <a:pt x="1219" y="452"/>
                    </a:cubicBezTo>
                    <a:cubicBezTo>
                      <a:pt x="1218" y="447"/>
                      <a:pt x="1218" y="447"/>
                      <a:pt x="1218" y="447"/>
                    </a:cubicBezTo>
                    <a:cubicBezTo>
                      <a:pt x="1218" y="446"/>
                      <a:pt x="1218" y="446"/>
                      <a:pt x="1218" y="446"/>
                    </a:cubicBezTo>
                    <a:cubicBezTo>
                      <a:pt x="1218" y="442"/>
                      <a:pt x="1218" y="442"/>
                      <a:pt x="1218" y="442"/>
                    </a:cubicBezTo>
                    <a:cubicBezTo>
                      <a:pt x="1218" y="441"/>
                      <a:pt x="1218" y="441"/>
                      <a:pt x="1218" y="441"/>
                    </a:cubicBezTo>
                    <a:cubicBezTo>
                      <a:pt x="1218" y="436"/>
                      <a:pt x="1218" y="436"/>
                      <a:pt x="1218" y="436"/>
                    </a:cubicBezTo>
                    <a:cubicBezTo>
                      <a:pt x="1218" y="434"/>
                      <a:pt x="1218" y="434"/>
                      <a:pt x="1218" y="434"/>
                    </a:cubicBezTo>
                    <a:cubicBezTo>
                      <a:pt x="1218" y="430"/>
                      <a:pt x="1218" y="430"/>
                      <a:pt x="1218" y="430"/>
                    </a:cubicBezTo>
                    <a:cubicBezTo>
                      <a:pt x="1218" y="429"/>
                      <a:pt x="1218" y="429"/>
                      <a:pt x="1218" y="429"/>
                    </a:cubicBezTo>
                    <a:cubicBezTo>
                      <a:pt x="1218" y="424"/>
                      <a:pt x="1218" y="424"/>
                      <a:pt x="1218" y="424"/>
                    </a:cubicBezTo>
                    <a:cubicBezTo>
                      <a:pt x="1218" y="423"/>
                      <a:pt x="1218" y="423"/>
                      <a:pt x="1218" y="423"/>
                    </a:cubicBezTo>
                    <a:cubicBezTo>
                      <a:pt x="1217" y="419"/>
                      <a:pt x="1217" y="419"/>
                      <a:pt x="1217" y="419"/>
                    </a:cubicBezTo>
                    <a:cubicBezTo>
                      <a:pt x="1217" y="417"/>
                      <a:pt x="1217" y="417"/>
                      <a:pt x="1217" y="417"/>
                    </a:cubicBezTo>
                    <a:cubicBezTo>
                      <a:pt x="1217" y="413"/>
                      <a:pt x="1217" y="413"/>
                      <a:pt x="1217" y="413"/>
                    </a:cubicBezTo>
                    <a:cubicBezTo>
                      <a:pt x="1217" y="411"/>
                      <a:pt x="1217" y="411"/>
                      <a:pt x="1217" y="411"/>
                    </a:cubicBezTo>
                    <a:cubicBezTo>
                      <a:pt x="1217" y="408"/>
                      <a:pt x="1217" y="408"/>
                      <a:pt x="1217" y="408"/>
                    </a:cubicBezTo>
                    <a:cubicBezTo>
                      <a:pt x="1217" y="406"/>
                      <a:pt x="1217" y="406"/>
                      <a:pt x="1217" y="406"/>
                    </a:cubicBezTo>
                    <a:cubicBezTo>
                      <a:pt x="1216" y="402"/>
                      <a:pt x="1216" y="402"/>
                      <a:pt x="1216" y="402"/>
                    </a:cubicBezTo>
                    <a:cubicBezTo>
                      <a:pt x="1216" y="400"/>
                      <a:pt x="1216" y="400"/>
                      <a:pt x="1216" y="400"/>
                    </a:cubicBezTo>
                    <a:cubicBezTo>
                      <a:pt x="1216" y="396"/>
                      <a:pt x="1216" y="396"/>
                      <a:pt x="1216" y="396"/>
                    </a:cubicBezTo>
                    <a:cubicBezTo>
                      <a:pt x="1216" y="394"/>
                      <a:pt x="1216" y="394"/>
                      <a:pt x="1216" y="394"/>
                    </a:cubicBezTo>
                    <a:cubicBezTo>
                      <a:pt x="1216" y="391"/>
                      <a:pt x="1216" y="391"/>
                      <a:pt x="1216" y="391"/>
                    </a:cubicBezTo>
                    <a:cubicBezTo>
                      <a:pt x="1215" y="388"/>
                      <a:pt x="1215" y="388"/>
                      <a:pt x="1215" y="388"/>
                    </a:cubicBezTo>
                    <a:cubicBezTo>
                      <a:pt x="1215" y="385"/>
                      <a:pt x="1215" y="385"/>
                      <a:pt x="1215" y="385"/>
                    </a:cubicBezTo>
                    <a:cubicBezTo>
                      <a:pt x="1215" y="383"/>
                      <a:pt x="1215" y="383"/>
                      <a:pt x="1215" y="383"/>
                    </a:cubicBezTo>
                    <a:cubicBezTo>
                      <a:pt x="1215" y="380"/>
                      <a:pt x="1215" y="380"/>
                      <a:pt x="1215" y="380"/>
                    </a:cubicBezTo>
                    <a:cubicBezTo>
                      <a:pt x="1214" y="377"/>
                      <a:pt x="1214" y="377"/>
                      <a:pt x="1214" y="377"/>
                    </a:cubicBezTo>
                    <a:cubicBezTo>
                      <a:pt x="1214" y="374"/>
                      <a:pt x="1214" y="374"/>
                      <a:pt x="1214" y="374"/>
                    </a:cubicBezTo>
                    <a:cubicBezTo>
                      <a:pt x="1214" y="371"/>
                      <a:pt x="1214" y="371"/>
                      <a:pt x="1214" y="371"/>
                    </a:cubicBezTo>
                    <a:cubicBezTo>
                      <a:pt x="1214" y="369"/>
                      <a:pt x="1214" y="369"/>
                      <a:pt x="1214" y="369"/>
                    </a:cubicBezTo>
                    <a:cubicBezTo>
                      <a:pt x="1213" y="359"/>
                      <a:pt x="1213" y="359"/>
                      <a:pt x="1213" y="359"/>
                    </a:cubicBezTo>
                    <a:cubicBezTo>
                      <a:pt x="1212" y="358"/>
                      <a:pt x="1212" y="358"/>
                      <a:pt x="1212" y="358"/>
                    </a:cubicBezTo>
                    <a:cubicBezTo>
                      <a:pt x="1212" y="355"/>
                      <a:pt x="1212" y="355"/>
                      <a:pt x="1212" y="355"/>
                    </a:cubicBezTo>
                    <a:cubicBezTo>
                      <a:pt x="1212" y="353"/>
                      <a:pt x="1212" y="353"/>
                      <a:pt x="1212" y="353"/>
                    </a:cubicBezTo>
                    <a:cubicBezTo>
                      <a:pt x="1211" y="348"/>
                      <a:pt x="1211" y="348"/>
                      <a:pt x="1211" y="348"/>
                    </a:cubicBezTo>
                    <a:cubicBezTo>
                      <a:pt x="1211" y="346"/>
                      <a:pt x="1211" y="346"/>
                      <a:pt x="1211" y="346"/>
                    </a:cubicBezTo>
                    <a:cubicBezTo>
                      <a:pt x="1211" y="343"/>
                      <a:pt x="1211" y="343"/>
                      <a:pt x="1211" y="343"/>
                    </a:cubicBezTo>
                    <a:cubicBezTo>
                      <a:pt x="1210" y="342"/>
                      <a:pt x="1210" y="342"/>
                      <a:pt x="1210" y="342"/>
                    </a:cubicBezTo>
                    <a:cubicBezTo>
                      <a:pt x="1210" y="336"/>
                      <a:pt x="1210" y="336"/>
                      <a:pt x="1210" y="336"/>
                    </a:cubicBezTo>
                    <a:cubicBezTo>
                      <a:pt x="1209" y="335"/>
                      <a:pt x="1209" y="335"/>
                      <a:pt x="1209" y="335"/>
                    </a:cubicBezTo>
                    <a:cubicBezTo>
                      <a:pt x="1209" y="332"/>
                      <a:pt x="1209" y="332"/>
                      <a:pt x="1209" y="332"/>
                    </a:cubicBezTo>
                    <a:cubicBezTo>
                      <a:pt x="1209" y="331"/>
                      <a:pt x="1209" y="331"/>
                      <a:pt x="1209" y="331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8" y="324"/>
                      <a:pt x="1208" y="324"/>
                      <a:pt x="1208" y="324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7" y="320"/>
                      <a:pt x="1207" y="320"/>
                      <a:pt x="1207" y="320"/>
                    </a:cubicBezTo>
                    <a:cubicBezTo>
                      <a:pt x="1205" y="309"/>
                      <a:pt x="1205" y="309"/>
                      <a:pt x="1205" y="309"/>
                    </a:cubicBezTo>
                    <a:cubicBezTo>
                      <a:pt x="1205" y="308"/>
                      <a:pt x="1205" y="308"/>
                      <a:pt x="1205" y="308"/>
                    </a:cubicBezTo>
                    <a:cubicBezTo>
                      <a:pt x="1202" y="288"/>
                      <a:pt x="1198" y="269"/>
                      <a:pt x="1193" y="249"/>
                    </a:cubicBezTo>
                    <a:cubicBezTo>
                      <a:pt x="1193" y="248"/>
                      <a:pt x="1193" y="248"/>
                      <a:pt x="1193" y="248"/>
                    </a:cubicBezTo>
                    <a:cubicBezTo>
                      <a:pt x="1190" y="238"/>
                      <a:pt x="1190" y="238"/>
                      <a:pt x="1190" y="238"/>
                    </a:cubicBezTo>
                    <a:cubicBezTo>
                      <a:pt x="1190" y="237"/>
                      <a:pt x="1190" y="237"/>
                      <a:pt x="1190" y="237"/>
                    </a:cubicBezTo>
                    <a:cubicBezTo>
                      <a:pt x="1187" y="228"/>
                      <a:pt x="1187" y="228"/>
                      <a:pt x="1187" y="228"/>
                    </a:cubicBezTo>
                    <a:cubicBezTo>
                      <a:pt x="1187" y="226"/>
                      <a:pt x="1187" y="226"/>
                      <a:pt x="1187" y="226"/>
                    </a:cubicBezTo>
                    <a:cubicBezTo>
                      <a:pt x="1186" y="223"/>
                      <a:pt x="1186" y="223"/>
                      <a:pt x="1186" y="223"/>
                    </a:cubicBezTo>
                    <a:cubicBezTo>
                      <a:pt x="1186" y="221"/>
                      <a:pt x="1186" y="221"/>
                      <a:pt x="1186" y="221"/>
                    </a:cubicBezTo>
                    <a:cubicBezTo>
                      <a:pt x="1184" y="217"/>
                      <a:pt x="1184" y="217"/>
                      <a:pt x="1184" y="217"/>
                    </a:cubicBezTo>
                    <a:cubicBezTo>
                      <a:pt x="1184" y="215"/>
                      <a:pt x="1184" y="215"/>
                      <a:pt x="1184" y="215"/>
                    </a:cubicBezTo>
                    <a:cubicBezTo>
                      <a:pt x="1183" y="213"/>
                      <a:pt x="1183" y="213"/>
                      <a:pt x="1183" y="213"/>
                    </a:cubicBezTo>
                    <a:cubicBezTo>
                      <a:pt x="1182" y="210"/>
                      <a:pt x="1182" y="210"/>
                      <a:pt x="1182" y="210"/>
                    </a:cubicBezTo>
                    <a:cubicBezTo>
                      <a:pt x="1181" y="207"/>
                      <a:pt x="1181" y="207"/>
                      <a:pt x="1181" y="207"/>
                    </a:cubicBezTo>
                    <a:cubicBezTo>
                      <a:pt x="1181" y="204"/>
                      <a:pt x="1181" y="204"/>
                      <a:pt x="1181" y="204"/>
                    </a:cubicBezTo>
                    <a:cubicBezTo>
                      <a:pt x="1180" y="202"/>
                      <a:pt x="1180" y="202"/>
                      <a:pt x="1180" y="202"/>
                    </a:cubicBezTo>
                    <a:cubicBezTo>
                      <a:pt x="1179" y="199"/>
                      <a:pt x="1179" y="199"/>
                      <a:pt x="1179" y="199"/>
                    </a:cubicBezTo>
                    <a:cubicBezTo>
                      <a:pt x="1179" y="198"/>
                      <a:pt x="1179" y="198"/>
                      <a:pt x="1179" y="198"/>
                    </a:cubicBezTo>
                    <a:cubicBezTo>
                      <a:pt x="1177" y="193"/>
                      <a:pt x="1177" y="193"/>
                      <a:pt x="1177" y="193"/>
                    </a:cubicBezTo>
                    <a:cubicBezTo>
                      <a:pt x="1177" y="192"/>
                      <a:pt x="1177" y="192"/>
                      <a:pt x="1177" y="192"/>
                    </a:cubicBezTo>
                    <a:cubicBezTo>
                      <a:pt x="1176" y="188"/>
                      <a:pt x="1176" y="188"/>
                      <a:pt x="1176" y="188"/>
                    </a:cubicBezTo>
                    <a:cubicBezTo>
                      <a:pt x="1175" y="187"/>
                      <a:pt x="1175" y="187"/>
                      <a:pt x="1175" y="187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74" y="182"/>
                      <a:pt x="1174" y="182"/>
                      <a:pt x="1174" y="182"/>
                    </a:cubicBezTo>
                    <a:cubicBezTo>
                      <a:pt x="1166" y="160"/>
                      <a:pt x="1158" y="137"/>
                      <a:pt x="1149" y="116"/>
                    </a:cubicBezTo>
                    <a:cubicBezTo>
                      <a:pt x="1144" y="103"/>
                      <a:pt x="1138" y="91"/>
                      <a:pt x="1132" y="79"/>
                    </a:cubicBezTo>
                    <a:cubicBezTo>
                      <a:pt x="1120" y="52"/>
                      <a:pt x="1106" y="26"/>
                      <a:pt x="1090" y="0"/>
                    </a:cubicBezTo>
                    <a:cubicBezTo>
                      <a:pt x="1115" y="67"/>
                      <a:pt x="1126" y="137"/>
                      <a:pt x="1126" y="206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1" name="Freeform 9"/>
              <p:cNvSpPr>
                <a:spLocks noSelect="1"/>
              </p:cNvSpPr>
              <p:nvPr userDrawn="1"/>
            </p:nvSpPr>
            <p:spPr bwMode="gray">
              <a:xfrm>
                <a:off x="1118870" y="583565"/>
                <a:ext cx="114935" cy="149860"/>
              </a:xfrm>
              <a:custGeom>
                <a:avLst/>
                <a:gdLst>
                  <a:gd name="T0" fmla="*/ 0 w 362"/>
                  <a:gd name="T1" fmla="*/ 106 h 472"/>
                  <a:gd name="T2" fmla="*/ 219 w 362"/>
                  <a:gd name="T3" fmla="*/ 445 h 472"/>
                  <a:gd name="T4" fmla="*/ 268 w 362"/>
                  <a:gd name="T5" fmla="*/ 472 h 472"/>
                  <a:gd name="T6" fmla="*/ 362 w 362"/>
                  <a:gd name="T7" fmla="*/ 472 h 472"/>
                  <a:gd name="T8" fmla="*/ 319 w 362"/>
                  <a:gd name="T9" fmla="*/ 448 h 472"/>
                  <a:gd name="T10" fmla="*/ 22 w 362"/>
                  <a:gd name="T11" fmla="*/ 0 h 472"/>
                  <a:gd name="T12" fmla="*/ 0 w 362"/>
                  <a:gd name="T13" fmla="*/ 10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472">
                    <a:moveTo>
                      <a:pt x="0" y="106"/>
                    </a:moveTo>
                    <a:cubicBezTo>
                      <a:pt x="219" y="445"/>
                      <a:pt x="219" y="445"/>
                      <a:pt x="219" y="445"/>
                    </a:cubicBezTo>
                    <a:cubicBezTo>
                      <a:pt x="228" y="460"/>
                      <a:pt x="250" y="472"/>
                      <a:pt x="268" y="472"/>
                    </a:cubicBezTo>
                    <a:cubicBezTo>
                      <a:pt x="362" y="472"/>
                      <a:pt x="362" y="472"/>
                      <a:pt x="362" y="472"/>
                    </a:cubicBezTo>
                    <a:cubicBezTo>
                      <a:pt x="347" y="472"/>
                      <a:pt x="327" y="461"/>
                      <a:pt x="319" y="448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2" name="Freeform 10"/>
              <p:cNvSpPr>
                <a:spLocks noSelect="1"/>
              </p:cNvSpPr>
              <p:nvPr userDrawn="1"/>
            </p:nvSpPr>
            <p:spPr bwMode="gray">
              <a:xfrm>
                <a:off x="949325" y="290830"/>
                <a:ext cx="277495" cy="120015"/>
              </a:xfrm>
              <a:custGeom>
                <a:avLst/>
                <a:gdLst>
                  <a:gd name="T0" fmla="*/ 27 w 874"/>
                  <a:gd name="T1" fmla="*/ 323 h 378"/>
                  <a:gd name="T2" fmla="*/ 1 w 874"/>
                  <a:gd name="T3" fmla="*/ 366 h 378"/>
                  <a:gd name="T4" fmla="*/ 1 w 874"/>
                  <a:gd name="T5" fmla="*/ 367 h 378"/>
                  <a:gd name="T6" fmla="*/ 1 w 874"/>
                  <a:gd name="T7" fmla="*/ 367 h 378"/>
                  <a:gd name="T8" fmla="*/ 30 w 874"/>
                  <a:gd name="T9" fmla="*/ 378 h 378"/>
                  <a:gd name="T10" fmla="*/ 410 w 874"/>
                  <a:gd name="T11" fmla="*/ 378 h 378"/>
                  <a:gd name="T12" fmla="*/ 400 w 874"/>
                  <a:gd name="T13" fmla="*/ 293 h 378"/>
                  <a:gd name="T14" fmla="*/ 439 w 874"/>
                  <a:gd name="T15" fmla="*/ 165 h 378"/>
                  <a:gd name="T16" fmla="*/ 471 w 874"/>
                  <a:gd name="T17" fmla="*/ 129 h 378"/>
                  <a:gd name="T18" fmla="*/ 820 w 874"/>
                  <a:gd name="T19" fmla="*/ 11 h 378"/>
                  <a:gd name="T20" fmla="*/ 838 w 874"/>
                  <a:gd name="T21" fmla="*/ 12 h 378"/>
                  <a:gd name="T22" fmla="*/ 874 w 874"/>
                  <a:gd name="T23" fmla="*/ 13 h 378"/>
                  <a:gd name="T24" fmla="*/ 728 w 874"/>
                  <a:gd name="T25" fmla="*/ 0 h 378"/>
                  <a:gd name="T26" fmla="*/ 719 w 874"/>
                  <a:gd name="T27" fmla="*/ 0 h 378"/>
                  <a:gd name="T28" fmla="*/ 27 w 874"/>
                  <a:gd name="T29" fmla="*/ 3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4" h="378">
                    <a:moveTo>
                      <a:pt x="27" y="323"/>
                    </a:moveTo>
                    <a:cubicBezTo>
                      <a:pt x="10" y="343"/>
                      <a:pt x="0" y="357"/>
                      <a:pt x="1" y="366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2" y="375"/>
                      <a:pt x="11" y="378"/>
                      <a:pt x="30" y="378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04" y="349"/>
                      <a:pt x="400" y="320"/>
                      <a:pt x="400" y="293"/>
                    </a:cubicBezTo>
                    <a:cubicBezTo>
                      <a:pt x="400" y="244"/>
                      <a:pt x="412" y="200"/>
                      <a:pt x="439" y="165"/>
                    </a:cubicBezTo>
                    <a:cubicBezTo>
                      <a:pt x="449" y="152"/>
                      <a:pt x="460" y="140"/>
                      <a:pt x="471" y="129"/>
                    </a:cubicBezTo>
                    <a:cubicBezTo>
                      <a:pt x="555" y="49"/>
                      <a:pt x="683" y="11"/>
                      <a:pt x="820" y="11"/>
                    </a:cubicBezTo>
                    <a:cubicBezTo>
                      <a:pt x="826" y="11"/>
                      <a:pt x="832" y="11"/>
                      <a:pt x="838" y="12"/>
                    </a:cubicBezTo>
                    <a:cubicBezTo>
                      <a:pt x="850" y="12"/>
                      <a:pt x="862" y="12"/>
                      <a:pt x="874" y="13"/>
                    </a:cubicBezTo>
                    <a:cubicBezTo>
                      <a:pt x="827" y="5"/>
                      <a:pt x="778" y="0"/>
                      <a:pt x="728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441" y="0"/>
                      <a:pt x="192" y="125"/>
                      <a:pt x="27" y="323"/>
                    </a:cubicBezTo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43" name="Freeform 11"/>
              <p:cNvSpPr>
                <a:spLocks noSelect="1"/>
              </p:cNvSpPr>
              <p:nvPr userDrawn="1"/>
            </p:nvSpPr>
            <p:spPr bwMode="gray">
              <a:xfrm>
                <a:off x="1076325" y="294005"/>
                <a:ext cx="358775" cy="353695"/>
              </a:xfrm>
              <a:custGeom>
                <a:avLst/>
                <a:gdLst>
                  <a:gd name="T0" fmla="*/ 0 w 1130"/>
                  <a:gd name="T1" fmla="*/ 282 h 1113"/>
                  <a:gd name="T2" fmla="*/ 738 w 1130"/>
                  <a:gd name="T3" fmla="*/ 375 h 1113"/>
                  <a:gd name="T4" fmla="*/ 910 w 1130"/>
                  <a:gd name="T5" fmla="*/ 637 h 1113"/>
                  <a:gd name="T6" fmla="*/ 913 w 1130"/>
                  <a:gd name="T7" fmla="*/ 645 h 1113"/>
                  <a:gd name="T8" fmla="*/ 824 w 1130"/>
                  <a:gd name="T9" fmla="*/ 1113 h 1113"/>
                  <a:gd name="T10" fmla="*/ 1094 w 1130"/>
                  <a:gd name="T11" fmla="*/ 428 h 1113"/>
                  <a:gd name="T12" fmla="*/ 1044 w 1130"/>
                  <a:gd name="T13" fmla="*/ 353 h 1113"/>
                  <a:gd name="T14" fmla="*/ 1040 w 1130"/>
                  <a:gd name="T15" fmla="*/ 348 h 1113"/>
                  <a:gd name="T16" fmla="*/ 1034 w 1130"/>
                  <a:gd name="T17" fmla="*/ 339 h 1113"/>
                  <a:gd name="T18" fmla="*/ 1030 w 1130"/>
                  <a:gd name="T19" fmla="*/ 334 h 1113"/>
                  <a:gd name="T20" fmla="*/ 1007 w 1130"/>
                  <a:gd name="T21" fmla="*/ 306 h 1113"/>
                  <a:gd name="T22" fmla="*/ 1003 w 1130"/>
                  <a:gd name="T23" fmla="*/ 301 h 1113"/>
                  <a:gd name="T24" fmla="*/ 995 w 1130"/>
                  <a:gd name="T25" fmla="*/ 293 h 1113"/>
                  <a:gd name="T26" fmla="*/ 974 w 1130"/>
                  <a:gd name="T27" fmla="*/ 270 h 1113"/>
                  <a:gd name="T28" fmla="*/ 967 w 1130"/>
                  <a:gd name="T29" fmla="*/ 262 h 1113"/>
                  <a:gd name="T30" fmla="*/ 962 w 1130"/>
                  <a:gd name="T31" fmla="*/ 257 h 1113"/>
                  <a:gd name="T32" fmla="*/ 937 w 1130"/>
                  <a:gd name="T33" fmla="*/ 233 h 1113"/>
                  <a:gd name="T34" fmla="*/ 932 w 1130"/>
                  <a:gd name="T35" fmla="*/ 228 h 1113"/>
                  <a:gd name="T36" fmla="*/ 924 w 1130"/>
                  <a:gd name="T37" fmla="*/ 221 h 1113"/>
                  <a:gd name="T38" fmla="*/ 919 w 1130"/>
                  <a:gd name="T39" fmla="*/ 216 h 1113"/>
                  <a:gd name="T40" fmla="*/ 901 w 1130"/>
                  <a:gd name="T41" fmla="*/ 201 h 1113"/>
                  <a:gd name="T42" fmla="*/ 895 w 1130"/>
                  <a:gd name="T43" fmla="*/ 196 h 1113"/>
                  <a:gd name="T44" fmla="*/ 887 w 1130"/>
                  <a:gd name="T45" fmla="*/ 190 h 1113"/>
                  <a:gd name="T46" fmla="*/ 882 w 1130"/>
                  <a:gd name="T47" fmla="*/ 185 h 1113"/>
                  <a:gd name="T48" fmla="*/ 873 w 1130"/>
                  <a:gd name="T49" fmla="*/ 178 h 1113"/>
                  <a:gd name="T50" fmla="*/ 858 w 1130"/>
                  <a:gd name="T51" fmla="*/ 167 h 1113"/>
                  <a:gd name="T52" fmla="*/ 849 w 1130"/>
                  <a:gd name="T53" fmla="*/ 160 h 1113"/>
                  <a:gd name="T54" fmla="*/ 843 w 1130"/>
                  <a:gd name="T55" fmla="*/ 156 h 1113"/>
                  <a:gd name="T56" fmla="*/ 835 w 1130"/>
                  <a:gd name="T57" fmla="*/ 150 h 1113"/>
                  <a:gd name="T58" fmla="*/ 829 w 1130"/>
                  <a:gd name="T59" fmla="*/ 146 h 1113"/>
                  <a:gd name="T60" fmla="*/ 809 w 1130"/>
                  <a:gd name="T61" fmla="*/ 133 h 1113"/>
                  <a:gd name="T62" fmla="*/ 803 w 1130"/>
                  <a:gd name="T63" fmla="*/ 129 h 1113"/>
                  <a:gd name="T64" fmla="*/ 794 w 1130"/>
                  <a:gd name="T65" fmla="*/ 124 h 1113"/>
                  <a:gd name="T66" fmla="*/ 788 w 1130"/>
                  <a:gd name="T67" fmla="*/ 120 h 1113"/>
                  <a:gd name="T68" fmla="*/ 768 w 1130"/>
                  <a:gd name="T69" fmla="*/ 108 h 1113"/>
                  <a:gd name="T70" fmla="*/ 762 w 1130"/>
                  <a:gd name="T71" fmla="*/ 104 h 1113"/>
                  <a:gd name="T72" fmla="*/ 753 w 1130"/>
                  <a:gd name="T73" fmla="*/ 99 h 1113"/>
                  <a:gd name="T74" fmla="*/ 746 w 1130"/>
                  <a:gd name="T75" fmla="*/ 96 h 1113"/>
                  <a:gd name="T76" fmla="*/ 720 w 1130"/>
                  <a:gd name="T77" fmla="*/ 82 h 1113"/>
                  <a:gd name="T78" fmla="*/ 713 w 1130"/>
                  <a:gd name="T79" fmla="*/ 79 h 1113"/>
                  <a:gd name="T80" fmla="*/ 704 w 1130"/>
                  <a:gd name="T81" fmla="*/ 75 h 1113"/>
                  <a:gd name="T82" fmla="*/ 697 w 1130"/>
                  <a:gd name="T83" fmla="*/ 72 h 1113"/>
                  <a:gd name="T84" fmla="*/ 675 w 1130"/>
                  <a:gd name="T85" fmla="*/ 62 h 1113"/>
                  <a:gd name="T86" fmla="*/ 669 w 1130"/>
                  <a:gd name="T87" fmla="*/ 59 h 1113"/>
                  <a:gd name="T88" fmla="*/ 659 w 1130"/>
                  <a:gd name="T89" fmla="*/ 55 h 1113"/>
                  <a:gd name="T90" fmla="*/ 653 w 1130"/>
                  <a:gd name="T91" fmla="*/ 52 h 1113"/>
                  <a:gd name="T92" fmla="*/ 619 w 1130"/>
                  <a:gd name="T93" fmla="*/ 40 h 1113"/>
                  <a:gd name="T94" fmla="*/ 612 w 1130"/>
                  <a:gd name="T95" fmla="*/ 38 h 1113"/>
                  <a:gd name="T96" fmla="*/ 602 w 1130"/>
                  <a:gd name="T97" fmla="*/ 34 h 1113"/>
                  <a:gd name="T98" fmla="*/ 595 w 1130"/>
                  <a:gd name="T99" fmla="*/ 32 h 1113"/>
                  <a:gd name="T100" fmla="*/ 566 w 1130"/>
                  <a:gd name="T101" fmla="*/ 23 h 1113"/>
                  <a:gd name="T102" fmla="*/ 559 w 1130"/>
                  <a:gd name="T103" fmla="*/ 21 h 1113"/>
                  <a:gd name="T104" fmla="*/ 549 w 1130"/>
                  <a:gd name="T105" fmla="*/ 18 h 1113"/>
                  <a:gd name="T106" fmla="*/ 542 w 1130"/>
                  <a:gd name="T107" fmla="*/ 17 h 1113"/>
                  <a:gd name="T108" fmla="*/ 518 w 1130"/>
                  <a:gd name="T109" fmla="*/ 11 h 1113"/>
                  <a:gd name="T110" fmla="*/ 511 w 1130"/>
                  <a:gd name="T111" fmla="*/ 9 h 1113"/>
                  <a:gd name="T112" fmla="*/ 501 w 1130"/>
                  <a:gd name="T113" fmla="*/ 7 h 1113"/>
                  <a:gd name="T114" fmla="*/ 493 w 1130"/>
                  <a:gd name="T115" fmla="*/ 6 h 1113"/>
                  <a:gd name="T116" fmla="*/ 482 w 1130"/>
                  <a:gd name="T117" fmla="*/ 4 h 1113"/>
                  <a:gd name="T118" fmla="*/ 474 w 1130"/>
                  <a:gd name="T119" fmla="*/ 2 h 1113"/>
                  <a:gd name="T120" fmla="*/ 71 w 1130"/>
                  <a:gd name="T121" fmla="*/ 118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30" h="1113">
                    <a:moveTo>
                      <a:pt x="71" y="118"/>
                    </a:moveTo>
                    <a:cubicBezTo>
                      <a:pt x="60" y="129"/>
                      <a:pt x="49" y="141"/>
                      <a:pt x="39" y="154"/>
                    </a:cubicBezTo>
                    <a:cubicBezTo>
                      <a:pt x="12" y="189"/>
                      <a:pt x="0" y="233"/>
                      <a:pt x="0" y="282"/>
                    </a:cubicBezTo>
                    <a:cubicBezTo>
                      <a:pt x="0" y="309"/>
                      <a:pt x="4" y="338"/>
                      <a:pt x="10" y="367"/>
                    </a:cubicBezTo>
                    <a:cubicBezTo>
                      <a:pt x="712" y="367"/>
                      <a:pt x="712" y="367"/>
                      <a:pt x="712" y="367"/>
                    </a:cubicBezTo>
                    <a:cubicBezTo>
                      <a:pt x="720" y="367"/>
                      <a:pt x="730" y="370"/>
                      <a:pt x="738" y="375"/>
                    </a:cubicBezTo>
                    <a:cubicBezTo>
                      <a:pt x="745" y="380"/>
                      <a:pt x="752" y="385"/>
                      <a:pt x="756" y="391"/>
                    </a:cubicBezTo>
                    <a:cubicBezTo>
                      <a:pt x="904" y="622"/>
                      <a:pt x="904" y="622"/>
                      <a:pt x="904" y="622"/>
                    </a:cubicBezTo>
                    <a:cubicBezTo>
                      <a:pt x="907" y="626"/>
                      <a:pt x="909" y="632"/>
                      <a:pt x="910" y="637"/>
                    </a:cubicBezTo>
                    <a:cubicBezTo>
                      <a:pt x="912" y="644"/>
                      <a:pt x="912" y="644"/>
                      <a:pt x="912" y="644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3" y="645"/>
                      <a:pt x="913" y="645"/>
                      <a:pt x="913" y="645"/>
                    </a:cubicBezTo>
                    <a:cubicBezTo>
                      <a:pt x="914" y="652"/>
                      <a:pt x="915" y="660"/>
                      <a:pt x="914" y="666"/>
                    </a:cubicBezTo>
                    <a:cubicBezTo>
                      <a:pt x="914" y="674"/>
                      <a:pt x="914" y="674"/>
                      <a:pt x="914" y="674"/>
                    </a:cubicBezTo>
                    <a:cubicBezTo>
                      <a:pt x="824" y="1113"/>
                      <a:pt x="824" y="1113"/>
                      <a:pt x="824" y="1113"/>
                    </a:cubicBezTo>
                    <a:cubicBezTo>
                      <a:pt x="906" y="1074"/>
                      <a:pt x="976" y="1020"/>
                      <a:pt x="1020" y="965"/>
                    </a:cubicBezTo>
                    <a:cubicBezTo>
                      <a:pt x="1093" y="875"/>
                      <a:pt x="1130" y="757"/>
                      <a:pt x="1130" y="634"/>
                    </a:cubicBezTo>
                    <a:cubicBezTo>
                      <a:pt x="1130" y="565"/>
                      <a:pt x="1119" y="495"/>
                      <a:pt x="1094" y="428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91" y="423"/>
                      <a:pt x="1091" y="423"/>
                      <a:pt x="1091" y="423"/>
                    </a:cubicBezTo>
                    <a:cubicBezTo>
                      <a:pt x="1077" y="399"/>
                      <a:pt x="1061" y="376"/>
                      <a:pt x="1044" y="353"/>
                    </a:cubicBezTo>
                    <a:cubicBezTo>
                      <a:pt x="1044" y="353"/>
                      <a:pt x="1044" y="353"/>
                      <a:pt x="1044" y="353"/>
                    </a:cubicBezTo>
                    <a:cubicBezTo>
                      <a:pt x="1041" y="349"/>
                      <a:pt x="1041" y="349"/>
                      <a:pt x="1041" y="349"/>
                    </a:cubicBezTo>
                    <a:cubicBezTo>
                      <a:pt x="1040" y="348"/>
                      <a:pt x="1040" y="348"/>
                      <a:pt x="1040" y="348"/>
                    </a:cubicBezTo>
                    <a:cubicBezTo>
                      <a:pt x="1037" y="344"/>
                      <a:pt x="1037" y="344"/>
                      <a:pt x="1037" y="344"/>
                    </a:cubicBezTo>
                    <a:cubicBezTo>
                      <a:pt x="1037" y="343"/>
                      <a:pt x="1037" y="343"/>
                      <a:pt x="1037" y="343"/>
                    </a:cubicBezTo>
                    <a:cubicBezTo>
                      <a:pt x="1034" y="339"/>
                      <a:pt x="1034" y="339"/>
                      <a:pt x="1034" y="339"/>
                    </a:cubicBezTo>
                    <a:cubicBezTo>
                      <a:pt x="1033" y="338"/>
                      <a:pt x="1033" y="338"/>
                      <a:pt x="1033" y="338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30" y="334"/>
                      <a:pt x="1030" y="334"/>
                      <a:pt x="1030" y="334"/>
                    </a:cubicBezTo>
                    <a:cubicBezTo>
                      <a:pt x="1023" y="326"/>
                      <a:pt x="1017" y="318"/>
                      <a:pt x="1011" y="311"/>
                    </a:cubicBezTo>
                    <a:cubicBezTo>
                      <a:pt x="1011" y="311"/>
                      <a:pt x="1011" y="311"/>
                      <a:pt x="1011" y="311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7" y="306"/>
                      <a:pt x="1007" y="306"/>
                      <a:pt x="1007" y="306"/>
                    </a:cubicBezTo>
                    <a:cubicBezTo>
                      <a:pt x="1003" y="302"/>
                      <a:pt x="1003" y="302"/>
                      <a:pt x="1003" y="302"/>
                    </a:cubicBezTo>
                    <a:cubicBezTo>
                      <a:pt x="1003" y="301"/>
                      <a:pt x="1003" y="301"/>
                      <a:pt x="1003" y="301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9" y="297"/>
                      <a:pt x="999" y="297"/>
                      <a:pt x="999" y="297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95" y="293"/>
                      <a:pt x="995" y="293"/>
                      <a:pt x="995" y="293"/>
                    </a:cubicBezTo>
                    <a:cubicBezTo>
                      <a:pt x="988" y="285"/>
                      <a:pt x="982" y="278"/>
                      <a:pt x="975" y="271"/>
                    </a:cubicBezTo>
                    <a:cubicBezTo>
                      <a:pt x="974" y="270"/>
                      <a:pt x="974" y="270"/>
                      <a:pt x="974" y="270"/>
                    </a:cubicBezTo>
                    <a:cubicBezTo>
                      <a:pt x="971" y="266"/>
                      <a:pt x="971" y="266"/>
                      <a:pt x="971" y="266"/>
                    </a:cubicBezTo>
                    <a:cubicBezTo>
                      <a:pt x="970" y="266"/>
                      <a:pt x="970" y="266"/>
                      <a:pt x="970" y="266"/>
                    </a:cubicBezTo>
                    <a:cubicBezTo>
                      <a:pt x="967" y="262"/>
                      <a:pt x="967" y="262"/>
                      <a:pt x="967" y="262"/>
                    </a:cubicBezTo>
                    <a:cubicBezTo>
                      <a:pt x="966" y="262"/>
                      <a:pt x="966" y="262"/>
                      <a:pt x="966" y="262"/>
                    </a:cubicBezTo>
                    <a:cubicBezTo>
                      <a:pt x="963" y="258"/>
                      <a:pt x="963" y="258"/>
                      <a:pt x="963" y="258"/>
                    </a:cubicBezTo>
                    <a:cubicBezTo>
                      <a:pt x="962" y="257"/>
                      <a:pt x="962" y="257"/>
                      <a:pt x="962" y="257"/>
                    </a:cubicBezTo>
                    <a:cubicBezTo>
                      <a:pt x="958" y="254"/>
                      <a:pt x="958" y="254"/>
                      <a:pt x="958" y="254"/>
                    </a:cubicBezTo>
                    <a:cubicBezTo>
                      <a:pt x="958" y="253"/>
                      <a:pt x="958" y="253"/>
                      <a:pt x="958" y="253"/>
                    </a:cubicBezTo>
                    <a:cubicBezTo>
                      <a:pt x="951" y="246"/>
                      <a:pt x="944" y="239"/>
                      <a:pt x="937" y="233"/>
                    </a:cubicBezTo>
                    <a:cubicBezTo>
                      <a:pt x="936" y="232"/>
                      <a:pt x="936" y="232"/>
                      <a:pt x="936" y="232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2" y="228"/>
                      <a:pt x="932" y="228"/>
                      <a:pt x="932" y="228"/>
                    </a:cubicBezTo>
                    <a:cubicBezTo>
                      <a:pt x="928" y="225"/>
                      <a:pt x="928" y="225"/>
                      <a:pt x="928" y="225"/>
                    </a:cubicBezTo>
                    <a:cubicBezTo>
                      <a:pt x="927" y="224"/>
                      <a:pt x="927" y="224"/>
                      <a:pt x="927" y="224"/>
                    </a:cubicBezTo>
                    <a:cubicBezTo>
                      <a:pt x="924" y="221"/>
                      <a:pt x="924" y="221"/>
                      <a:pt x="924" y="221"/>
                    </a:cubicBezTo>
                    <a:cubicBezTo>
                      <a:pt x="923" y="220"/>
                      <a:pt x="923" y="220"/>
                      <a:pt x="923" y="220"/>
                    </a:cubicBezTo>
                    <a:cubicBezTo>
                      <a:pt x="919" y="217"/>
                      <a:pt x="919" y="217"/>
                      <a:pt x="919" y="217"/>
                    </a:cubicBezTo>
                    <a:cubicBezTo>
                      <a:pt x="919" y="216"/>
                      <a:pt x="919" y="216"/>
                      <a:pt x="919" y="216"/>
                    </a:cubicBezTo>
                    <a:cubicBezTo>
                      <a:pt x="914" y="213"/>
                      <a:pt x="914" y="213"/>
                      <a:pt x="914" y="213"/>
                    </a:cubicBezTo>
                    <a:cubicBezTo>
                      <a:pt x="914" y="212"/>
                      <a:pt x="914" y="212"/>
                      <a:pt x="914" y="212"/>
                    </a:cubicBezTo>
                    <a:cubicBezTo>
                      <a:pt x="901" y="201"/>
                      <a:pt x="901" y="201"/>
                      <a:pt x="901" y="201"/>
                    </a:cubicBezTo>
                    <a:cubicBezTo>
                      <a:pt x="900" y="200"/>
                      <a:pt x="900" y="200"/>
                      <a:pt x="900" y="200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895" y="196"/>
                      <a:pt x="895" y="196"/>
                      <a:pt x="895" y="196"/>
                    </a:cubicBezTo>
                    <a:cubicBezTo>
                      <a:pt x="892" y="193"/>
                      <a:pt x="892" y="193"/>
                      <a:pt x="892" y="193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887" y="190"/>
                      <a:pt x="887" y="190"/>
                      <a:pt x="887" y="190"/>
                    </a:cubicBezTo>
                    <a:cubicBezTo>
                      <a:pt x="886" y="189"/>
                      <a:pt x="886" y="189"/>
                      <a:pt x="886" y="189"/>
                    </a:cubicBezTo>
                    <a:cubicBezTo>
                      <a:pt x="883" y="186"/>
                      <a:pt x="883" y="186"/>
                      <a:pt x="883" y="186"/>
                    </a:cubicBezTo>
                    <a:cubicBezTo>
                      <a:pt x="882" y="185"/>
                      <a:pt x="882" y="185"/>
                      <a:pt x="882" y="185"/>
                    </a:cubicBezTo>
                    <a:cubicBezTo>
                      <a:pt x="878" y="182"/>
                      <a:pt x="878" y="182"/>
                      <a:pt x="878" y="182"/>
                    </a:cubicBezTo>
                    <a:cubicBezTo>
                      <a:pt x="877" y="182"/>
                      <a:pt x="877" y="182"/>
                      <a:pt x="877" y="182"/>
                    </a:cubicBezTo>
                    <a:cubicBezTo>
                      <a:pt x="873" y="178"/>
                      <a:pt x="873" y="178"/>
                      <a:pt x="873" y="178"/>
                    </a:cubicBezTo>
                    <a:cubicBezTo>
                      <a:pt x="872" y="178"/>
                      <a:pt x="872" y="178"/>
                      <a:pt x="872" y="178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8" y="167"/>
                      <a:pt x="858" y="167"/>
                      <a:pt x="858" y="167"/>
                    </a:cubicBezTo>
                    <a:cubicBezTo>
                      <a:pt x="854" y="164"/>
                      <a:pt x="854" y="164"/>
                      <a:pt x="854" y="164"/>
                    </a:cubicBezTo>
                    <a:cubicBezTo>
                      <a:pt x="853" y="163"/>
                      <a:pt x="853" y="163"/>
                      <a:pt x="853" y="163"/>
                    </a:cubicBezTo>
                    <a:cubicBezTo>
                      <a:pt x="849" y="160"/>
                      <a:pt x="849" y="160"/>
                      <a:pt x="849" y="160"/>
                    </a:cubicBezTo>
                    <a:cubicBezTo>
                      <a:pt x="848" y="160"/>
                      <a:pt x="848" y="160"/>
                      <a:pt x="848" y="160"/>
                    </a:cubicBezTo>
                    <a:cubicBezTo>
                      <a:pt x="844" y="157"/>
                      <a:pt x="844" y="157"/>
                      <a:pt x="844" y="157"/>
                    </a:cubicBezTo>
                    <a:cubicBezTo>
                      <a:pt x="843" y="156"/>
                      <a:pt x="843" y="156"/>
                      <a:pt x="843" y="156"/>
                    </a:cubicBezTo>
                    <a:cubicBezTo>
                      <a:pt x="839" y="154"/>
                      <a:pt x="839" y="154"/>
                      <a:pt x="839" y="154"/>
                    </a:cubicBezTo>
                    <a:cubicBezTo>
                      <a:pt x="838" y="153"/>
                      <a:pt x="838" y="153"/>
                      <a:pt x="838" y="153"/>
                    </a:cubicBezTo>
                    <a:cubicBezTo>
                      <a:pt x="835" y="150"/>
                      <a:pt x="835" y="150"/>
                      <a:pt x="835" y="150"/>
                    </a:cubicBezTo>
                    <a:cubicBezTo>
                      <a:pt x="833" y="149"/>
                      <a:pt x="833" y="149"/>
                      <a:pt x="833" y="149"/>
                    </a:cubicBezTo>
                    <a:cubicBezTo>
                      <a:pt x="829" y="147"/>
                      <a:pt x="829" y="147"/>
                      <a:pt x="829" y="147"/>
                    </a:cubicBezTo>
                    <a:cubicBezTo>
                      <a:pt x="829" y="146"/>
                      <a:pt x="829" y="146"/>
                      <a:pt x="829" y="146"/>
                    </a:cubicBezTo>
                    <a:cubicBezTo>
                      <a:pt x="814" y="136"/>
                      <a:pt x="814" y="136"/>
                      <a:pt x="814" y="136"/>
                    </a:cubicBezTo>
                    <a:cubicBezTo>
                      <a:pt x="813" y="136"/>
                      <a:pt x="813" y="136"/>
                      <a:pt x="813" y="136"/>
                    </a:cubicBezTo>
                    <a:cubicBezTo>
                      <a:pt x="809" y="133"/>
                      <a:pt x="809" y="133"/>
                      <a:pt x="809" y="133"/>
                    </a:cubicBezTo>
                    <a:cubicBezTo>
                      <a:pt x="808" y="132"/>
                      <a:pt x="808" y="132"/>
                      <a:pt x="808" y="132"/>
                    </a:cubicBezTo>
                    <a:cubicBezTo>
                      <a:pt x="804" y="130"/>
                      <a:pt x="804" y="130"/>
                      <a:pt x="804" y="130"/>
                    </a:cubicBezTo>
                    <a:cubicBezTo>
                      <a:pt x="803" y="129"/>
                      <a:pt x="803" y="129"/>
                      <a:pt x="803" y="129"/>
                    </a:cubicBezTo>
                    <a:cubicBezTo>
                      <a:pt x="799" y="127"/>
                      <a:pt x="799" y="127"/>
                      <a:pt x="799" y="127"/>
                    </a:cubicBezTo>
                    <a:cubicBezTo>
                      <a:pt x="798" y="126"/>
                      <a:pt x="798" y="126"/>
                      <a:pt x="798" y="126"/>
                    </a:cubicBezTo>
                    <a:cubicBezTo>
                      <a:pt x="794" y="124"/>
                      <a:pt x="794" y="124"/>
                      <a:pt x="794" y="124"/>
                    </a:cubicBezTo>
                    <a:cubicBezTo>
                      <a:pt x="793" y="123"/>
                      <a:pt x="793" y="123"/>
                      <a:pt x="793" y="123"/>
                    </a:cubicBezTo>
                    <a:cubicBezTo>
                      <a:pt x="789" y="121"/>
                      <a:pt x="789" y="121"/>
                      <a:pt x="789" y="121"/>
                    </a:cubicBezTo>
                    <a:cubicBezTo>
                      <a:pt x="788" y="120"/>
                      <a:pt x="788" y="120"/>
                      <a:pt x="788" y="120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73" y="111"/>
                      <a:pt x="773" y="111"/>
                      <a:pt x="773" y="111"/>
                    </a:cubicBezTo>
                    <a:cubicBezTo>
                      <a:pt x="768" y="108"/>
                      <a:pt x="768" y="108"/>
                      <a:pt x="768" y="108"/>
                    </a:cubicBezTo>
                    <a:cubicBezTo>
                      <a:pt x="767" y="108"/>
                      <a:pt x="767" y="108"/>
                      <a:pt x="767" y="108"/>
                    </a:cubicBezTo>
                    <a:cubicBezTo>
                      <a:pt x="763" y="105"/>
                      <a:pt x="763" y="105"/>
                      <a:pt x="763" y="105"/>
                    </a:cubicBezTo>
                    <a:cubicBezTo>
                      <a:pt x="762" y="104"/>
                      <a:pt x="762" y="104"/>
                      <a:pt x="762" y="104"/>
                    </a:cubicBezTo>
                    <a:cubicBezTo>
                      <a:pt x="758" y="102"/>
                      <a:pt x="758" y="102"/>
                      <a:pt x="758" y="102"/>
                    </a:cubicBezTo>
                    <a:cubicBezTo>
                      <a:pt x="756" y="102"/>
                      <a:pt x="756" y="102"/>
                      <a:pt x="756" y="102"/>
                    </a:cubicBezTo>
                    <a:cubicBezTo>
                      <a:pt x="753" y="99"/>
                      <a:pt x="753" y="99"/>
                      <a:pt x="753" y="99"/>
                    </a:cubicBezTo>
                    <a:cubicBezTo>
                      <a:pt x="751" y="99"/>
                      <a:pt x="751" y="99"/>
                      <a:pt x="751" y="99"/>
                    </a:cubicBezTo>
                    <a:cubicBezTo>
                      <a:pt x="747" y="97"/>
                      <a:pt x="747" y="97"/>
                      <a:pt x="747" y="97"/>
                    </a:cubicBezTo>
                    <a:cubicBezTo>
                      <a:pt x="746" y="96"/>
                      <a:pt x="746" y="96"/>
                      <a:pt x="746" y="96"/>
                    </a:cubicBezTo>
                    <a:cubicBezTo>
                      <a:pt x="742" y="94"/>
                      <a:pt x="742" y="94"/>
                      <a:pt x="742" y="94"/>
                    </a:cubicBezTo>
                    <a:cubicBezTo>
                      <a:pt x="741" y="93"/>
                      <a:pt x="741" y="93"/>
                      <a:pt x="741" y="93"/>
                    </a:cubicBezTo>
                    <a:cubicBezTo>
                      <a:pt x="734" y="90"/>
                      <a:pt x="727" y="86"/>
                      <a:pt x="720" y="82"/>
                    </a:cubicBezTo>
                    <a:cubicBezTo>
                      <a:pt x="719" y="82"/>
                      <a:pt x="719" y="82"/>
                      <a:pt x="719" y="82"/>
                    </a:cubicBezTo>
                    <a:cubicBezTo>
                      <a:pt x="714" y="80"/>
                      <a:pt x="714" y="80"/>
                      <a:pt x="714" y="80"/>
                    </a:cubicBezTo>
                    <a:cubicBezTo>
                      <a:pt x="713" y="79"/>
                      <a:pt x="713" y="79"/>
                      <a:pt x="713" y="79"/>
                    </a:cubicBezTo>
                    <a:cubicBezTo>
                      <a:pt x="709" y="77"/>
                      <a:pt x="709" y="77"/>
                      <a:pt x="709" y="77"/>
                    </a:cubicBezTo>
                    <a:cubicBezTo>
                      <a:pt x="708" y="77"/>
                      <a:pt x="708" y="77"/>
                      <a:pt x="708" y="77"/>
                    </a:cubicBezTo>
                    <a:cubicBezTo>
                      <a:pt x="704" y="75"/>
                      <a:pt x="704" y="75"/>
                      <a:pt x="704" y="75"/>
                    </a:cubicBezTo>
                    <a:cubicBezTo>
                      <a:pt x="703" y="74"/>
                      <a:pt x="703" y="74"/>
                      <a:pt x="703" y="74"/>
                    </a:cubicBezTo>
                    <a:cubicBezTo>
                      <a:pt x="698" y="72"/>
                      <a:pt x="698" y="72"/>
                      <a:pt x="698" y="72"/>
                    </a:cubicBezTo>
                    <a:cubicBezTo>
                      <a:pt x="697" y="72"/>
                      <a:pt x="697" y="72"/>
                      <a:pt x="697" y="72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92" y="69"/>
                      <a:pt x="692" y="69"/>
                      <a:pt x="692" y="69"/>
                    </a:cubicBezTo>
                    <a:cubicBezTo>
                      <a:pt x="687" y="67"/>
                      <a:pt x="681" y="64"/>
                      <a:pt x="675" y="62"/>
                    </a:cubicBezTo>
                    <a:cubicBezTo>
                      <a:pt x="675" y="62"/>
                      <a:pt x="675" y="62"/>
                      <a:pt x="675" y="62"/>
                    </a:cubicBezTo>
                    <a:cubicBezTo>
                      <a:pt x="670" y="60"/>
                      <a:pt x="670" y="60"/>
                      <a:pt x="670" y="60"/>
                    </a:cubicBezTo>
                    <a:cubicBezTo>
                      <a:pt x="669" y="59"/>
                      <a:pt x="669" y="59"/>
                      <a:pt x="669" y="59"/>
                    </a:cubicBezTo>
                    <a:cubicBezTo>
                      <a:pt x="665" y="57"/>
                      <a:pt x="665" y="57"/>
                      <a:pt x="665" y="57"/>
                    </a:cubicBezTo>
                    <a:cubicBezTo>
                      <a:pt x="664" y="57"/>
                      <a:pt x="664" y="57"/>
                      <a:pt x="664" y="57"/>
                    </a:cubicBezTo>
                    <a:cubicBezTo>
                      <a:pt x="659" y="55"/>
                      <a:pt x="659" y="55"/>
                      <a:pt x="659" y="55"/>
                    </a:cubicBezTo>
                    <a:cubicBezTo>
                      <a:pt x="658" y="55"/>
                      <a:pt x="658" y="55"/>
                      <a:pt x="658" y="55"/>
                    </a:cubicBezTo>
                    <a:cubicBezTo>
                      <a:pt x="654" y="53"/>
                      <a:pt x="654" y="53"/>
                      <a:pt x="654" y="53"/>
                    </a:cubicBezTo>
                    <a:cubicBezTo>
                      <a:pt x="653" y="52"/>
                      <a:pt x="653" y="52"/>
                      <a:pt x="653" y="52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47" y="50"/>
                      <a:pt x="647" y="50"/>
                      <a:pt x="647" y="50"/>
                    </a:cubicBezTo>
                    <a:cubicBezTo>
                      <a:pt x="638" y="47"/>
                      <a:pt x="628" y="43"/>
                      <a:pt x="619" y="40"/>
                    </a:cubicBezTo>
                    <a:cubicBezTo>
                      <a:pt x="618" y="40"/>
                      <a:pt x="618" y="40"/>
                      <a:pt x="618" y="40"/>
                    </a:cubicBezTo>
                    <a:cubicBezTo>
                      <a:pt x="613" y="38"/>
                      <a:pt x="613" y="38"/>
                      <a:pt x="613" y="38"/>
                    </a:cubicBezTo>
                    <a:cubicBezTo>
                      <a:pt x="612" y="38"/>
                      <a:pt x="612" y="38"/>
                      <a:pt x="612" y="38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7" y="36"/>
                      <a:pt x="607" y="36"/>
                      <a:pt x="607" y="36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596" y="32"/>
                      <a:pt x="596" y="32"/>
                      <a:pt x="596" y="32"/>
                    </a:cubicBezTo>
                    <a:cubicBezTo>
                      <a:pt x="595" y="32"/>
                      <a:pt x="595" y="32"/>
                      <a:pt x="595" y="32"/>
                    </a:cubicBezTo>
                    <a:cubicBezTo>
                      <a:pt x="587" y="29"/>
                      <a:pt x="580" y="27"/>
                      <a:pt x="572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65" y="23"/>
                      <a:pt x="565" y="23"/>
                      <a:pt x="565" y="23"/>
                    </a:cubicBezTo>
                    <a:cubicBezTo>
                      <a:pt x="560" y="22"/>
                      <a:pt x="560" y="22"/>
                      <a:pt x="560" y="22"/>
                    </a:cubicBezTo>
                    <a:cubicBezTo>
                      <a:pt x="559" y="21"/>
                      <a:pt x="559" y="21"/>
                      <a:pt x="559" y="21"/>
                    </a:cubicBezTo>
                    <a:cubicBezTo>
                      <a:pt x="555" y="20"/>
                      <a:pt x="555" y="20"/>
                      <a:pt x="555" y="20"/>
                    </a:cubicBezTo>
                    <a:cubicBezTo>
                      <a:pt x="553" y="20"/>
                      <a:pt x="553" y="20"/>
                      <a:pt x="553" y="20"/>
                    </a:cubicBezTo>
                    <a:cubicBezTo>
                      <a:pt x="549" y="18"/>
                      <a:pt x="549" y="18"/>
                      <a:pt x="549" y="18"/>
                    </a:cubicBezTo>
                    <a:cubicBezTo>
                      <a:pt x="548" y="18"/>
                      <a:pt x="548" y="18"/>
                      <a:pt x="548" y="18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42" y="17"/>
                      <a:pt x="542" y="17"/>
                      <a:pt x="542" y="17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6" y="15"/>
                      <a:pt x="536" y="15"/>
                      <a:pt x="536" y="15"/>
                    </a:cubicBezTo>
                    <a:cubicBezTo>
                      <a:pt x="530" y="14"/>
                      <a:pt x="524" y="12"/>
                      <a:pt x="518" y="11"/>
                    </a:cubicBezTo>
                    <a:cubicBezTo>
                      <a:pt x="517" y="11"/>
                      <a:pt x="517" y="11"/>
                      <a:pt x="517" y="11"/>
                    </a:cubicBezTo>
                    <a:cubicBezTo>
                      <a:pt x="512" y="10"/>
                      <a:pt x="512" y="10"/>
                      <a:pt x="512" y="10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06" y="8"/>
                      <a:pt x="506" y="8"/>
                      <a:pt x="506" y="8"/>
                    </a:cubicBezTo>
                    <a:cubicBezTo>
                      <a:pt x="505" y="8"/>
                      <a:pt x="505" y="8"/>
                      <a:pt x="505" y="8"/>
                    </a:cubicBezTo>
                    <a:cubicBezTo>
                      <a:pt x="501" y="7"/>
                      <a:pt x="501" y="7"/>
                      <a:pt x="501" y="7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5" y="6"/>
                      <a:pt x="495" y="6"/>
                      <a:pt x="495" y="6"/>
                    </a:cubicBezTo>
                    <a:cubicBezTo>
                      <a:pt x="493" y="6"/>
                      <a:pt x="493" y="6"/>
                      <a:pt x="493" y="6"/>
                    </a:cubicBezTo>
                    <a:cubicBezTo>
                      <a:pt x="489" y="5"/>
                      <a:pt x="489" y="5"/>
                      <a:pt x="489" y="5"/>
                    </a:cubicBezTo>
                    <a:cubicBezTo>
                      <a:pt x="487" y="4"/>
                      <a:pt x="487" y="4"/>
                      <a:pt x="487" y="4"/>
                    </a:cubicBezTo>
                    <a:cubicBezTo>
                      <a:pt x="482" y="4"/>
                      <a:pt x="482" y="4"/>
                      <a:pt x="482" y="4"/>
                    </a:cubicBezTo>
                    <a:cubicBezTo>
                      <a:pt x="481" y="3"/>
                      <a:pt x="481" y="3"/>
                      <a:pt x="481" y="3"/>
                    </a:cubicBezTo>
                    <a:cubicBezTo>
                      <a:pt x="475" y="2"/>
                      <a:pt x="475" y="2"/>
                      <a:pt x="475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62" y="1"/>
                      <a:pt x="450" y="1"/>
                      <a:pt x="438" y="1"/>
                    </a:cubicBezTo>
                    <a:cubicBezTo>
                      <a:pt x="432" y="0"/>
                      <a:pt x="426" y="0"/>
                      <a:pt x="420" y="0"/>
                    </a:cubicBezTo>
                    <a:cubicBezTo>
                      <a:pt x="283" y="0"/>
                      <a:pt x="155" y="38"/>
                      <a:pt x="71" y="118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NL"/>
              </a:p>
            </p:txBody>
          </p:sp>
        </p:grpSp>
      </p:grpSp>
      <p:sp>
        <p:nvSpPr>
          <p:cNvPr id="23" name="Freeform 9"/>
          <p:cNvSpPr>
            <a:spLocks noSelect="1"/>
          </p:cNvSpPr>
          <p:nvPr userDrawn="1"/>
        </p:nvSpPr>
        <p:spPr bwMode="gray">
          <a:xfrm>
            <a:off x="977900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5" name="Freeform 10"/>
          <p:cNvSpPr>
            <a:spLocks noSelect="1"/>
          </p:cNvSpPr>
          <p:nvPr userDrawn="1"/>
        </p:nvSpPr>
        <p:spPr bwMode="gray">
          <a:xfrm>
            <a:off x="1165225" y="6254750"/>
            <a:ext cx="161925" cy="153988"/>
          </a:xfrm>
          <a:custGeom>
            <a:avLst/>
            <a:gdLst/>
            <a:ahLst/>
            <a:cxnLst>
              <a:cxn ang="0">
                <a:pos x="571" y="0"/>
              </a:cxn>
              <a:cxn ang="0">
                <a:pos x="571" y="449"/>
              </a:cxn>
              <a:cxn ang="0">
                <a:pos x="285" y="51"/>
              </a:cxn>
              <a:cxn ang="0">
                <a:pos x="190" y="0"/>
              </a:cxn>
              <a:cxn ang="0">
                <a:pos x="11" y="0"/>
              </a:cxn>
              <a:cxn ang="0">
                <a:pos x="0" y="59"/>
              </a:cxn>
              <a:cxn ang="0">
                <a:pos x="36" y="67"/>
              </a:cxn>
              <a:cxn ang="0">
                <a:pos x="64" y="136"/>
              </a:cxn>
              <a:cxn ang="0">
                <a:pos x="64" y="692"/>
              </a:cxn>
              <a:cxn ang="0">
                <a:pos x="220" y="692"/>
              </a:cxn>
              <a:cxn ang="0">
                <a:pos x="220" y="239"/>
              </a:cxn>
              <a:cxn ang="0">
                <a:pos x="515" y="649"/>
              </a:cxn>
              <a:cxn ang="0">
                <a:pos x="601" y="692"/>
              </a:cxn>
              <a:cxn ang="0">
                <a:pos x="727" y="692"/>
              </a:cxn>
              <a:cxn ang="0">
                <a:pos x="727" y="0"/>
              </a:cxn>
              <a:cxn ang="0">
                <a:pos x="571" y="0"/>
              </a:cxn>
            </a:cxnLst>
            <a:rect l="0" t="0" r="r" b="b"/>
            <a:pathLst>
              <a:path w="727" h="692">
                <a:moveTo>
                  <a:pt x="571" y="0"/>
                </a:moveTo>
                <a:cubicBezTo>
                  <a:pt x="571" y="449"/>
                  <a:pt x="571" y="449"/>
                  <a:pt x="571" y="449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64" y="22"/>
                  <a:pt x="224" y="0"/>
                  <a:pt x="19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6" y="67"/>
                  <a:pt x="36" y="67"/>
                  <a:pt x="36" y="67"/>
                </a:cubicBezTo>
                <a:cubicBezTo>
                  <a:pt x="55" y="71"/>
                  <a:pt x="64" y="90"/>
                  <a:pt x="64" y="136"/>
                </a:cubicBezTo>
                <a:cubicBezTo>
                  <a:pt x="64" y="692"/>
                  <a:pt x="64" y="692"/>
                  <a:pt x="64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515" y="649"/>
                  <a:pt x="515" y="649"/>
                  <a:pt x="515" y="649"/>
                </a:cubicBezTo>
                <a:cubicBezTo>
                  <a:pt x="531" y="671"/>
                  <a:pt x="568" y="692"/>
                  <a:pt x="601" y="692"/>
                </a:cubicBezTo>
                <a:cubicBezTo>
                  <a:pt x="727" y="692"/>
                  <a:pt x="727" y="692"/>
                  <a:pt x="727" y="692"/>
                </a:cubicBezTo>
                <a:cubicBezTo>
                  <a:pt x="727" y="0"/>
                  <a:pt x="727" y="0"/>
                  <a:pt x="727" y="0"/>
                </a:cubicBez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 noSelect="1"/>
          </p:cNvSpPr>
          <p:nvPr>
            <p:ph sz="quarter" idx="14"/>
          </p:nvPr>
        </p:nvSpPr>
        <p:spPr bwMode="gray">
          <a:xfrm>
            <a:off x="334194" y="1497600"/>
            <a:ext cx="4039200" cy="4032000"/>
          </a:xfrm>
        </p:spPr>
        <p:txBody>
          <a:bodyPr/>
          <a:lstStyle>
            <a:lvl4pPr>
              <a:spcAft>
                <a:spcPts val="2400"/>
              </a:spcAft>
              <a:defRPr/>
            </a:lvl4pPr>
          </a:lstStyle>
          <a:p>
            <a:pPr lvl="0"/>
            <a:r>
              <a:rPr lang="en-US" altLang="ja-JP" noProof="1"/>
              <a:t>Click to edit Master text styles</a:t>
            </a:r>
          </a:p>
          <a:p>
            <a:pPr lvl="1"/>
            <a:r>
              <a:rPr lang="en-US" altLang="ja-JP" noProof="1"/>
              <a:t>Second level</a:t>
            </a:r>
          </a:p>
          <a:p>
            <a:pPr lvl="2"/>
            <a:r>
              <a:rPr lang="en-US" altLang="ja-JP" noProof="1"/>
              <a:t>Third level</a:t>
            </a:r>
          </a:p>
          <a:p>
            <a:pPr lvl="3"/>
            <a:r>
              <a:rPr lang="en-US" altLang="ja-JP" noProof="1"/>
              <a:t>Fourth level</a:t>
            </a:r>
          </a:p>
          <a:p>
            <a:pPr lvl="4"/>
            <a:r>
              <a:rPr lang="en-US" altLang="ja-JP" noProof="1"/>
              <a:t>Fifth level</a:t>
            </a:r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5" name="Tijdelijke aanduiding voor afbeelding 4"/>
          <p:cNvSpPr>
            <a:spLocks noGrp="1" noSelect="1"/>
          </p:cNvSpPr>
          <p:nvPr>
            <p:ph type="pic" sz="quarter" idx="17" hasCustomPrompt="1"/>
          </p:nvPr>
        </p:nvSpPr>
        <p:spPr bwMode="gray">
          <a:xfrm>
            <a:off x="4746456" y="1600056"/>
            <a:ext cx="4003200" cy="401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257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 noSelect="1"/>
          </p:cNvSpPr>
          <p:nvPr>
            <p:ph type="title"/>
          </p:nvPr>
        </p:nvSpPr>
        <p:spPr bwMode="gray">
          <a:xfrm>
            <a:off x="334194" y="246063"/>
            <a:ext cx="842400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1"/>
              <a:t>Klik om de stijl te bewerken</a:t>
            </a:r>
          </a:p>
        </p:txBody>
      </p:sp>
      <p:sp>
        <p:nvSpPr>
          <p:cNvPr id="3" name="Tijdelijke aanduiding voor tekst 2 (JU-Free)"/>
          <p:cNvSpPr>
            <a:spLocks noGrp="1"/>
          </p:cNvSpPr>
          <p:nvPr>
            <p:ph type="body" idx="1"/>
          </p:nvPr>
        </p:nvSpPr>
        <p:spPr bwMode="gray">
          <a:xfrm>
            <a:off x="334194" y="1496187"/>
            <a:ext cx="8424000" cy="40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1"/>
              <a:t>JU-LEVEL1=Bulleted text (1st level)</a:t>
            </a:r>
          </a:p>
          <a:p>
            <a:pPr lvl="1"/>
            <a:r>
              <a:rPr lang="en-GB" noProof="1"/>
              <a:t>JU-LEVEL2=</a:t>
            </a:r>
            <a:r>
              <a:rPr lang="en-US" noProof="1"/>
              <a:t>Highlighted bulleted text (1st level)</a:t>
            </a:r>
            <a:endParaRPr lang="en-GB" noProof="1"/>
          </a:p>
          <a:p>
            <a:pPr lvl="2"/>
            <a:r>
              <a:rPr lang="en-GB" noProof="1"/>
              <a:t>JU-LEVEL3=Bulleted text (2nd level)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JU-LEVEL6=Indented text (1st level)</a:t>
            </a:r>
          </a:p>
          <a:p>
            <a:pPr lvl="6"/>
            <a:r>
              <a:rPr lang="en-GB" noProof="1"/>
              <a:t>JU-LEVEL7=Indented text (2nd level)</a:t>
            </a:r>
          </a:p>
          <a:p>
            <a:pPr lvl="7"/>
            <a:r>
              <a:rPr lang="en-GB" noProof="1"/>
              <a:t>Achtste niveau</a:t>
            </a:r>
          </a:p>
          <a:p>
            <a:pPr lvl="8"/>
            <a:r>
              <a:rPr lang="en-GB" noProof="1"/>
              <a:t>Negende niveau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4"/>
          </p:nvPr>
        </p:nvSpPr>
        <p:spPr bwMode="gray">
          <a:xfrm>
            <a:off x="8239124" y="6253200"/>
            <a:ext cx="534219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300">
                <a:solidFill>
                  <a:srgbClr val="666666"/>
                </a:solidFill>
                <a:latin typeface="+mn-lt"/>
              </a:defRPr>
            </a:lvl1pPr>
          </a:lstStyle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0" r:id="rId2"/>
    <p:sldLayoutId id="2147483691" r:id="rId3"/>
    <p:sldLayoutId id="2147483692" r:id="rId4"/>
    <p:sldLayoutId id="2147483693" r:id="rId5"/>
    <p:sldLayoutId id="2147483683" r:id="rId6"/>
    <p:sldLayoutId id="2147483689" r:id="rId7"/>
    <p:sldLayoutId id="2147483684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688" r:id="rId15"/>
    <p:sldLayoutId id="2147483686" r:id="rId16"/>
    <p:sldLayoutId id="2147483687" r:id="rId17"/>
    <p:sldLayoutId id="2147483700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12000"/>
        </a:lnSpc>
        <a:spcBef>
          <a:spcPts val="0"/>
        </a:spcBef>
        <a:buClr>
          <a:srgbClr val="EA650D"/>
        </a:buClr>
        <a:buSzPct val="100000"/>
        <a:buFont typeface="Calibri" panose="020F0502020204030204" pitchFamily="34" charset="0"/>
        <a:buChar char="•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2000"/>
        </a:lnSpc>
        <a:spcBef>
          <a:spcPts val="0"/>
        </a:spcBef>
        <a:buClr>
          <a:srgbClr val="EA650D"/>
        </a:buClr>
        <a:buSzPct val="100000"/>
        <a:buFont typeface="Calibri" panose="020F0502020204030204" pitchFamily="34" charset="0"/>
        <a:buChar char="•"/>
        <a:defRPr kumimoji="1" sz="1800" b="0" kern="1200">
          <a:solidFill>
            <a:srgbClr val="EA650D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Char char="•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2000"/>
        </a:lnSpc>
        <a:spcBef>
          <a:spcPts val="2400"/>
        </a:spcBef>
        <a:spcAft>
          <a:spcPts val="2400"/>
        </a:spcAft>
        <a:buFont typeface="Arial" pitchFamily="34" charset="0"/>
        <a:buNone/>
        <a:defRPr kumimoji="1" sz="1800" b="1" kern="1200">
          <a:solidFill>
            <a:srgbClr val="EA650D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0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2000"/>
        </a:lnSpc>
        <a:spcBef>
          <a:spcPts val="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 noRot="1" noMove="1" noResize="1" noEditPoints="1" noChangeShapeType="1"/>
          </p:cNvSpPr>
          <p:nvPr>
            <p:ph type="ctrTitle"/>
          </p:nvPr>
        </p:nvSpPr>
        <p:spPr bwMode="gray">
          <a:xfrm>
            <a:off x="341712" y="292480"/>
            <a:ext cx="8424000" cy="933332"/>
          </a:xfrm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</a:pPr>
            <a:br>
              <a:rPr lang="nl-NL" dirty="0"/>
            </a:br>
            <a:r>
              <a:rPr lang="nl-NL" dirty="0"/>
              <a:t>Agenda</a:t>
            </a:r>
            <a:br>
              <a:rPr lang="nl-NL" dirty="0"/>
            </a:br>
            <a:br>
              <a:rPr lang="nl-NL" dirty="0"/>
            </a:br>
            <a:r>
              <a:rPr lang="nl-NL" sz="2000" dirty="0"/>
              <a:t>Date:</a:t>
            </a:r>
            <a:r>
              <a:rPr lang="nl-NL" sz="2000" b="0" dirty="0"/>
              <a:t> Oct 17, 2019   </a:t>
            </a:r>
            <a:r>
              <a:rPr lang="nl-NL" sz="2000" dirty="0"/>
              <a:t>Time:</a:t>
            </a:r>
            <a:r>
              <a:rPr lang="nl-NL" sz="2000" b="0" dirty="0"/>
              <a:t> 13:30     </a:t>
            </a:r>
            <a:r>
              <a:rPr lang="nl-NL" sz="2000" dirty="0"/>
              <a:t>Location:</a:t>
            </a:r>
            <a:r>
              <a:rPr lang="nl-NL" sz="2000" b="0" dirty="0"/>
              <a:t> Yagura A</a:t>
            </a:r>
            <a:endParaRPr lang="nl-NL" dirty="0"/>
          </a:p>
        </p:txBody>
      </p:sp>
      <p:sp>
        <p:nvSpPr>
          <p:cNvPr id="7" name="Tijdelijke aanduiding voor tekst 6"/>
          <p:cNvSpPr>
            <a:spLocks noGrp="1" noRot="1" noMove="1" noResize="1" noEditPoints="1" noChangeShapeType="1"/>
          </p:cNvSpPr>
          <p:nvPr>
            <p:ph type="body" sz="quarter" idx="18"/>
          </p:nvPr>
        </p:nvSpPr>
        <p:spPr bwMode="gray"/>
        <p:txBody>
          <a:bodyPr>
            <a:normAutofit lnSpcReduction="10000"/>
          </a:bodyPr>
          <a:lstStyle/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8C2C8-D5A8-45FD-94E7-FD9C917010CD}"/>
              </a:ext>
            </a:extLst>
          </p:cNvPr>
          <p:cNvCxnSpPr>
            <a:cxnSpLocks/>
          </p:cNvCxnSpPr>
          <p:nvPr/>
        </p:nvCxnSpPr>
        <p:spPr>
          <a:xfrm>
            <a:off x="1341120" y="92456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00039D-10E4-4771-B8BE-6689A6D5405D}"/>
              </a:ext>
            </a:extLst>
          </p:cNvPr>
          <p:cNvCxnSpPr>
            <a:cxnSpLocks/>
          </p:cNvCxnSpPr>
          <p:nvPr/>
        </p:nvCxnSpPr>
        <p:spPr>
          <a:xfrm>
            <a:off x="1341120" y="131064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CCFA58-3108-4115-9E5E-074344738381}"/>
              </a:ext>
            </a:extLst>
          </p:cNvPr>
          <p:cNvSpPr txBox="1"/>
          <p:nvPr/>
        </p:nvSpPr>
        <p:spPr>
          <a:xfrm>
            <a:off x="1341120" y="1773716"/>
            <a:ext cx="65579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AutoNum type="arabicPeriod"/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Background of VA Printing Project</a:t>
            </a: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Files and File Transfer Solution</a:t>
            </a: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EDP Team’s Opinions and Solutions</a:t>
            </a: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Follow-up Actions</a:t>
            </a:r>
            <a:endParaRPr kumimoji="1" lang="ja-JP" altLang="en-US" sz="22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5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 noRot="1" noMove="1" noResize="1" noEditPoints="1" noChangeShapeType="1"/>
          </p:cNvSpPr>
          <p:nvPr>
            <p:ph type="ctrTitle"/>
          </p:nvPr>
        </p:nvSpPr>
        <p:spPr bwMode="gray">
          <a:xfrm>
            <a:off x="341712" y="292480"/>
            <a:ext cx="8424000" cy="1048429"/>
          </a:xfrm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</a:pPr>
            <a:br>
              <a:rPr lang="nl-NL" sz="3600" dirty="0"/>
            </a:br>
            <a:r>
              <a:rPr lang="nl-NL" sz="3600" dirty="0"/>
              <a:t>Background of VA Printing Project</a:t>
            </a:r>
            <a:br>
              <a:rPr lang="nl-NL" sz="3600" dirty="0"/>
            </a:br>
            <a:br>
              <a:rPr lang="nl-NL" dirty="0"/>
            </a:br>
            <a:endParaRPr lang="nl-NL" dirty="0"/>
          </a:p>
        </p:txBody>
      </p:sp>
      <p:sp>
        <p:nvSpPr>
          <p:cNvPr id="7" name="Tijdelijke aanduiding voor tekst 6"/>
          <p:cNvSpPr>
            <a:spLocks noGrp="1" noRot="1" noMove="1" noResize="1" noEditPoints="1" noChangeShapeType="1"/>
          </p:cNvSpPr>
          <p:nvPr>
            <p:ph type="body" sz="quarter" idx="18"/>
          </p:nvPr>
        </p:nvSpPr>
        <p:spPr bwMode="gray"/>
        <p:txBody>
          <a:bodyPr>
            <a:normAutofit lnSpcReduction="10000"/>
          </a:bodyPr>
          <a:lstStyle/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8C2C8-D5A8-45FD-94E7-FD9C917010CD}"/>
              </a:ext>
            </a:extLst>
          </p:cNvPr>
          <p:cNvCxnSpPr>
            <a:cxnSpLocks/>
          </p:cNvCxnSpPr>
          <p:nvPr/>
        </p:nvCxnSpPr>
        <p:spPr>
          <a:xfrm>
            <a:off x="1341120" y="92456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F3B825-9EC7-4B2C-96EC-743D75C97078}"/>
              </a:ext>
            </a:extLst>
          </p:cNvPr>
          <p:cNvSpPr txBox="1"/>
          <p:nvPr/>
        </p:nvSpPr>
        <p:spPr>
          <a:xfrm>
            <a:off x="1608463" y="1432193"/>
            <a:ext cx="62135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dirty="0"/>
              <a:t>VA </a:t>
            </a:r>
            <a:r>
              <a:rPr kumimoji="1" lang="en-US" altLang="ja-JP" dirty="0" err="1"/>
              <a:t>Div</a:t>
            </a:r>
            <a:r>
              <a:rPr kumimoji="1" lang="en-US" altLang="ja-JP" dirty="0"/>
              <a:t> needs to generate and distribute notifications and reports to customers for some of its products.</a:t>
            </a:r>
          </a:p>
          <a:p>
            <a:pPr>
              <a:spcBef>
                <a:spcPts val="2400"/>
              </a:spcBef>
            </a:pPr>
            <a:r>
              <a:rPr kumimoji="1" lang="en-US" altLang="ja-JP" dirty="0"/>
              <a:t>Currently this business is outsourced to an external vendor in a volume-based pricing model, with minimum fees applied.</a:t>
            </a:r>
          </a:p>
          <a:p>
            <a:pPr>
              <a:spcBef>
                <a:spcPts val="2400"/>
              </a:spcBef>
            </a:pPr>
            <a:r>
              <a:rPr kumimoji="1" lang="en-US" altLang="ja-JP" dirty="0"/>
              <a:t>As these products are being discontinued, it seems financially preferable for NN to bring back the business. Otherwise, the minimum fees look too expensive.</a:t>
            </a:r>
            <a:endParaRPr kumimoji="1" lang="ja-JP" altLang="en-US" dirty="0" err="1"/>
          </a:p>
        </p:txBody>
      </p:sp>
    </p:spTree>
    <p:extLst>
      <p:ext uri="{BB962C8B-B14F-4D97-AF65-F5344CB8AC3E}">
        <p14:creationId xmlns:p14="http://schemas.microsoft.com/office/powerpoint/2010/main" val="415035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79512" y="908720"/>
            <a:ext cx="3744416" cy="2808312"/>
          </a:xfrm>
          <a:prstGeom prst="rect">
            <a:avLst/>
          </a:prstGeom>
          <a:solidFill>
            <a:srgbClr val="F9C0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NN Life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AS-IS Solution </a:t>
            </a:r>
            <a:endParaRPr lang="nl-NL" dirty="0"/>
          </a:p>
        </p:txBody>
      </p:sp>
      <p:sp>
        <p:nvSpPr>
          <p:cNvPr id="4" name="正方形/長方形 3"/>
          <p:cNvSpPr/>
          <p:nvPr/>
        </p:nvSpPr>
        <p:spPr>
          <a:xfrm>
            <a:off x="287524" y="1124744"/>
            <a:ext cx="2664296" cy="2160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LIFE/J(AS/400)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3528" y="1556792"/>
            <a:ext cx="504056" cy="432048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Timer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02126z_l\AppData\Local\Microsoft\Windows\Temporary Internet Files\Content.IE5\VH9EN3BO\clock_PNG661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1" y="1556792"/>
            <a:ext cx="23054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フローチャート : 記憶データ 5"/>
          <p:cNvSpPr/>
          <p:nvPr/>
        </p:nvSpPr>
        <p:spPr>
          <a:xfrm>
            <a:off x="1844080" y="2060848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2771800" y="1412776"/>
            <a:ext cx="360040" cy="1656184"/>
          </a:xfrm>
          <a:prstGeom prst="flowChartProcess">
            <a:avLst/>
          </a:prstGeom>
          <a:solidFill>
            <a:srgbClr val="DED1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99792" y="15567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kumimoji="1" lang="en-US" altLang="ja-JP" sz="800" dirty="0"/>
              <a:t>HULFT</a:t>
            </a:r>
            <a:endParaRPr kumimoji="1" lang="ja-JP" altLang="en-US" sz="800" dirty="0" err="1"/>
          </a:p>
        </p:txBody>
      </p:sp>
      <p:sp>
        <p:nvSpPr>
          <p:cNvPr id="10" name="直方体 9"/>
          <p:cNvSpPr/>
          <p:nvPr/>
        </p:nvSpPr>
        <p:spPr>
          <a:xfrm>
            <a:off x="3347864" y="980728"/>
            <a:ext cx="432048" cy="2376264"/>
          </a:xfrm>
          <a:prstGeom prst="cube">
            <a:avLst/>
          </a:prstGeom>
          <a:solidFill>
            <a:srgbClr val="DED1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211960" y="908720"/>
            <a:ext cx="4608512" cy="2808312"/>
          </a:xfrm>
          <a:prstGeom prst="rect">
            <a:avLst/>
          </a:prstGeom>
          <a:solidFill>
            <a:srgbClr val="377A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dirty="0">
                <a:solidFill>
                  <a:schemeClr val="tx1"/>
                </a:solidFill>
              </a:rPr>
              <a:t>Toppan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直方体 15"/>
          <p:cNvSpPr/>
          <p:nvPr/>
        </p:nvSpPr>
        <p:spPr>
          <a:xfrm>
            <a:off x="4283968" y="980728"/>
            <a:ext cx="432048" cy="2376264"/>
          </a:xfrm>
          <a:prstGeom prst="cube">
            <a:avLst/>
          </a:prstGeom>
          <a:solidFill>
            <a:srgbClr val="DED1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860032" y="1124744"/>
            <a:ext cx="3888432" cy="2160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Toppan Form Printing System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フローチャート : 記憶データ 19"/>
          <p:cNvSpPr/>
          <p:nvPr/>
        </p:nvSpPr>
        <p:spPr>
          <a:xfrm>
            <a:off x="1988096" y="2204864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記憶データ 20"/>
          <p:cNvSpPr/>
          <p:nvPr/>
        </p:nvSpPr>
        <p:spPr>
          <a:xfrm>
            <a:off x="2140496" y="2365648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007604" y="1556792"/>
            <a:ext cx="1692188" cy="288032"/>
          </a:xfrm>
          <a:prstGeom prst="rightArrow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Use HULFTID to  start 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曲折矢印 12"/>
          <p:cNvSpPr/>
          <p:nvPr/>
        </p:nvSpPr>
        <p:spPr>
          <a:xfrm rot="10800000" flipH="1">
            <a:off x="467546" y="2060846"/>
            <a:ext cx="368422" cy="484822"/>
          </a:xfrm>
          <a:prstGeom prst="bentArrow">
            <a:avLst>
              <a:gd name="adj1" fmla="val 25000"/>
              <a:gd name="adj2" fmla="val 35171"/>
              <a:gd name="adj3" fmla="val 25000"/>
              <a:gd name="adj4" fmla="val 43750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75856" y="1136551"/>
            <a:ext cx="504056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Win</a:t>
            </a:r>
          </a:p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HULFT</a:t>
            </a:r>
          </a:p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Server</a:t>
            </a:r>
            <a:endParaRPr kumimoji="1" lang="ja-JP" altLang="en-US" sz="800" dirty="0" err="1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11960" y="1136551"/>
            <a:ext cx="504056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Win</a:t>
            </a:r>
          </a:p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HULFT</a:t>
            </a:r>
          </a:p>
          <a:p>
            <a:pPr algn="ctr">
              <a:spcBef>
                <a:spcPts val="400"/>
              </a:spcBef>
            </a:pPr>
            <a:r>
              <a:rPr kumimoji="1" lang="en-US" altLang="ja-JP" sz="800" dirty="0"/>
              <a:t>Server</a:t>
            </a:r>
            <a:endParaRPr kumimoji="1" lang="ja-JP" altLang="en-US" sz="800" dirty="0" err="1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2174013"/>
            <a:ext cx="7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Copy/Send Data(Daily)</a:t>
            </a:r>
            <a:endParaRPr kumimoji="1" lang="ja-JP" altLang="en-US" sz="800" dirty="0" err="1"/>
          </a:p>
        </p:txBody>
      </p:sp>
      <p:sp>
        <p:nvSpPr>
          <p:cNvPr id="29" name="フローチャート : 記憶データ 28"/>
          <p:cNvSpPr/>
          <p:nvPr/>
        </p:nvSpPr>
        <p:spPr>
          <a:xfrm>
            <a:off x="4995664" y="1972072"/>
            <a:ext cx="504056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記憶データ 29"/>
          <p:cNvSpPr/>
          <p:nvPr/>
        </p:nvSpPr>
        <p:spPr>
          <a:xfrm>
            <a:off x="5139680" y="2116088"/>
            <a:ext cx="51244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記憶データ 30"/>
          <p:cNvSpPr/>
          <p:nvPr/>
        </p:nvSpPr>
        <p:spPr>
          <a:xfrm>
            <a:off x="5292080" y="2276872"/>
            <a:ext cx="504056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処理 23"/>
          <p:cNvSpPr/>
          <p:nvPr/>
        </p:nvSpPr>
        <p:spPr>
          <a:xfrm>
            <a:off x="6010074" y="1412776"/>
            <a:ext cx="288000" cy="1800000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6479554" y="1412776"/>
            <a:ext cx="288032" cy="1800200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>
            <a:off x="2627784" y="2332112"/>
            <a:ext cx="2448272" cy="124780"/>
          </a:xfrm>
          <a:prstGeom prst="right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00186" y="1925028"/>
            <a:ext cx="307777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Error Check</a:t>
            </a:r>
            <a:endParaRPr kumimoji="1" lang="ja-JP" altLang="en-US" sz="800" dirty="0" err="1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69682" y="1916832"/>
            <a:ext cx="307777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Mapping Data</a:t>
            </a:r>
            <a:endParaRPr kumimoji="1" lang="ja-JP" altLang="en-US" sz="800" dirty="0" err="1"/>
          </a:p>
        </p:txBody>
      </p:sp>
      <p:cxnSp>
        <p:nvCxnSpPr>
          <p:cNvPr id="38" name="直線矢印コネクタ 37"/>
          <p:cNvCxnSpPr>
            <a:stCxn id="31" idx="3"/>
          </p:cNvCxnSpPr>
          <p:nvPr/>
        </p:nvCxnSpPr>
        <p:spPr>
          <a:xfrm>
            <a:off x="5712127" y="2456892"/>
            <a:ext cx="2843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4" idx="3"/>
            <a:endCxn id="39" idx="1"/>
          </p:cNvCxnSpPr>
          <p:nvPr/>
        </p:nvCxnSpPr>
        <p:spPr>
          <a:xfrm>
            <a:off x="6298074" y="2312776"/>
            <a:ext cx="171608" cy="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777459" y="2310594"/>
            <a:ext cx="170805" cy="2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61" y="1988840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pic>
        <p:nvPicPr>
          <p:cNvPr id="1030" name="Picture 6" descr="C:\Users\02126z_l\AppData\Local\Microsoft\Windows\Temporary Internet Files\Content.IE5\8KX7Y0K8\Add_document_icon_(the_Noun_Project_27896)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40" y="2080084"/>
            <a:ext cx="493016" cy="4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フローチャート: 処理 57"/>
          <p:cNvSpPr/>
          <p:nvPr/>
        </p:nvSpPr>
        <p:spPr>
          <a:xfrm>
            <a:off x="6929858" y="1412776"/>
            <a:ext cx="288032" cy="1800200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919986" y="2060848"/>
            <a:ext cx="307777" cy="5037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Printing</a:t>
            </a:r>
            <a:endParaRPr kumimoji="1" lang="ja-JP" altLang="en-US" sz="800" dirty="0" err="1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7227763" y="2329829"/>
            <a:ext cx="170805" cy="2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61" y="2201606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pic>
        <p:nvPicPr>
          <p:cNvPr id="62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61" y="2420888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cxnSp>
        <p:nvCxnSpPr>
          <p:cNvPr id="67" name="カギ線コネクタ 66"/>
          <p:cNvCxnSpPr>
            <a:stCxn id="1030" idx="2"/>
          </p:cNvCxnSpPr>
          <p:nvPr/>
        </p:nvCxnSpPr>
        <p:spPr>
          <a:xfrm rot="5400000">
            <a:off x="4852986" y="923962"/>
            <a:ext cx="1071924" cy="437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088297" y="3429000"/>
            <a:ext cx="3149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50" dirty="0"/>
              <a:t>Form with error data will send back to NN CSD</a:t>
            </a:r>
            <a:endParaRPr kumimoji="1" lang="ja-JP" altLang="en-US" sz="1050" dirty="0" err="1"/>
          </a:p>
        </p:txBody>
      </p:sp>
      <p:pic>
        <p:nvPicPr>
          <p:cNvPr id="78" name="Picture 6" descr="C:\Users\02126z_l\AppData\Local\Microsoft\Windows\Temporary Internet Files\Content.IE5\8KX7Y0K8\Add_document_icon_(the_Noun_Project_27896)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32" y="3356992"/>
            <a:ext cx="493016" cy="4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2727412" y="3429000"/>
            <a:ext cx="476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50" b="1" i="1" dirty="0">
                <a:solidFill>
                  <a:schemeClr val="accent3"/>
                </a:solidFill>
              </a:rPr>
              <a:t>Error</a:t>
            </a:r>
            <a:endParaRPr kumimoji="1" lang="ja-JP" altLang="en-US" sz="1050" b="1" i="1" dirty="0" err="1">
              <a:solidFill>
                <a:schemeClr val="accent3"/>
              </a:solidFill>
            </a:endParaRPr>
          </a:p>
        </p:txBody>
      </p:sp>
      <p:sp>
        <p:nvSpPr>
          <p:cNvPr id="81" name="フローチャート: 処理 80"/>
          <p:cNvSpPr/>
          <p:nvPr/>
        </p:nvSpPr>
        <p:spPr>
          <a:xfrm>
            <a:off x="7847706" y="1412776"/>
            <a:ext cx="288032" cy="1800200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837834" y="1927872"/>
            <a:ext cx="307777" cy="8527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Auto Distribute</a:t>
            </a:r>
            <a:endParaRPr kumimoji="1" lang="ja-JP" altLang="en-US" sz="800" dirty="0" err="1"/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8145611" y="2329829"/>
            <a:ext cx="170805" cy="2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7713563" y="2348880"/>
            <a:ext cx="170805" cy="2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吹き出し 74"/>
          <p:cNvSpPr/>
          <p:nvPr/>
        </p:nvSpPr>
        <p:spPr>
          <a:xfrm>
            <a:off x="1115616" y="3567260"/>
            <a:ext cx="1512168" cy="437803"/>
          </a:xfrm>
          <a:prstGeom prst="wedgeRoundRectCallout">
            <a:avLst>
              <a:gd name="adj1" fmla="val 60835"/>
              <a:gd name="adj2" fmla="val -23078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Staffs in CSD will manually check the data, recreate the form and send out</a:t>
            </a:r>
            <a:r>
              <a:rPr kumimoji="1" lang="ja-JP" altLang="en-US" sz="800" dirty="0">
                <a:solidFill>
                  <a:schemeClr val="tx1"/>
                </a:solidFill>
              </a:rPr>
              <a:t>　　</a:t>
            </a:r>
            <a:r>
              <a:rPr kumimoji="1" lang="en-US" altLang="ja-JP" sz="800" dirty="0">
                <a:solidFill>
                  <a:schemeClr val="tx1"/>
                </a:solidFill>
              </a:rPr>
              <a:t>※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フローチャート : カード 76"/>
          <p:cNvSpPr/>
          <p:nvPr/>
        </p:nvSpPr>
        <p:spPr>
          <a:xfrm>
            <a:off x="395536" y="2879322"/>
            <a:ext cx="720080" cy="333654"/>
          </a:xfrm>
          <a:prstGeom prst="flowChartPunchedCard">
            <a:avLst/>
          </a:prstGeom>
          <a:solidFill>
            <a:srgbClr val="D2CD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/>
              <a:t>Daily Batch</a:t>
            </a:r>
            <a:endParaRPr kumimoji="1" lang="ja-JP" altLang="en-US" sz="900" dirty="0"/>
          </a:p>
        </p:txBody>
      </p:sp>
      <p:cxnSp>
        <p:nvCxnSpPr>
          <p:cNvPr id="88" name="カギ線コネクタ 87"/>
          <p:cNvCxnSpPr>
            <a:endCxn id="65" idx="2"/>
          </p:cNvCxnSpPr>
          <p:nvPr/>
        </p:nvCxnSpPr>
        <p:spPr>
          <a:xfrm flipV="1">
            <a:off x="1043608" y="2725688"/>
            <a:ext cx="296416" cy="3204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ローチャート : 結合子 75"/>
          <p:cNvSpPr/>
          <p:nvPr/>
        </p:nvSpPr>
        <p:spPr>
          <a:xfrm>
            <a:off x="395536" y="2852936"/>
            <a:ext cx="164369" cy="14401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91" name="フローチャート : 結合子 90"/>
          <p:cNvSpPr/>
          <p:nvPr/>
        </p:nvSpPr>
        <p:spPr>
          <a:xfrm>
            <a:off x="447191" y="1937953"/>
            <a:ext cx="164369" cy="14401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92" name="フローチャート : 結合子 91"/>
          <p:cNvSpPr/>
          <p:nvPr/>
        </p:nvSpPr>
        <p:spPr>
          <a:xfrm>
            <a:off x="6071890" y="148478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93" name="フローチャート : 結合子 92"/>
          <p:cNvSpPr/>
          <p:nvPr/>
        </p:nvSpPr>
        <p:spPr>
          <a:xfrm>
            <a:off x="6541386" y="148478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3</a:t>
            </a:r>
            <a:endParaRPr kumimoji="1" lang="ja-JP" altLang="en-US" sz="1000" dirty="0"/>
          </a:p>
        </p:txBody>
      </p:sp>
      <p:sp>
        <p:nvSpPr>
          <p:cNvPr id="94" name="フローチャート : 結合子 93"/>
          <p:cNvSpPr/>
          <p:nvPr/>
        </p:nvSpPr>
        <p:spPr>
          <a:xfrm>
            <a:off x="6991690" y="148478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4</a:t>
            </a:r>
            <a:endParaRPr kumimoji="1" lang="ja-JP" altLang="en-US" sz="1000" dirty="0"/>
          </a:p>
        </p:txBody>
      </p:sp>
      <p:sp>
        <p:nvSpPr>
          <p:cNvPr id="95" name="フローチャート : 結合子 94"/>
          <p:cNvSpPr/>
          <p:nvPr/>
        </p:nvSpPr>
        <p:spPr>
          <a:xfrm>
            <a:off x="7909538" y="148478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5</a:t>
            </a:r>
            <a:endParaRPr kumimoji="1" lang="ja-JP" altLang="en-US" sz="1000" dirty="0"/>
          </a:p>
        </p:txBody>
      </p:sp>
      <p:graphicFrame>
        <p:nvGraphicFramePr>
          <p:cNvPr id="85" name="表 84"/>
          <p:cNvGraphicFramePr>
            <a:graphicFrameLocks noGrp="1"/>
          </p:cNvGraphicFramePr>
          <p:nvPr/>
        </p:nvGraphicFramePr>
        <p:xfrm>
          <a:off x="107504" y="4077072"/>
          <a:ext cx="8736632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NN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 Side Tasks: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①　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Run Daily batch to create data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②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Send Data from NN to Toppan using HULFT (this is daily task, use Timer to trigger)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Toppan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 Side Tasks: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①　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Receive data using HULFT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②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Check error  for each filed(just mark the error field, the data will print out even with error)  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③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Mapping data for printing purpose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④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⑤  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Automatically distribute forms using matching key</a:t>
                      </a: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⑥  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 the forms with error data to NN Customer Service Division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フローチャート : 結合子 97"/>
          <p:cNvSpPr/>
          <p:nvPr/>
        </p:nvSpPr>
        <p:spPr>
          <a:xfrm>
            <a:off x="4970251" y="1955994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99" name="フローチャート : 結合子 98"/>
          <p:cNvSpPr/>
          <p:nvPr/>
        </p:nvSpPr>
        <p:spPr>
          <a:xfrm>
            <a:off x="7503975" y="3068960"/>
            <a:ext cx="164369" cy="144016"/>
          </a:xfrm>
          <a:prstGeom prst="flowChartConnector">
            <a:avLst/>
          </a:prstGeom>
          <a:solidFill>
            <a:srgbClr val="5389C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6</a:t>
            </a:r>
            <a:endParaRPr kumimoji="1" lang="ja-JP" altLang="en-US" sz="1000" dirty="0"/>
          </a:p>
        </p:txBody>
      </p:sp>
      <p:sp>
        <p:nvSpPr>
          <p:cNvPr id="63" name="フローチャート : 記憶データ 62"/>
          <p:cNvSpPr/>
          <p:nvPr/>
        </p:nvSpPr>
        <p:spPr>
          <a:xfrm>
            <a:off x="835968" y="2060848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4" name="フローチャート : 記憶データ 63"/>
          <p:cNvSpPr/>
          <p:nvPr/>
        </p:nvSpPr>
        <p:spPr>
          <a:xfrm>
            <a:off x="979984" y="2204864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 : 記憶データ 64"/>
          <p:cNvSpPr/>
          <p:nvPr/>
        </p:nvSpPr>
        <p:spPr>
          <a:xfrm>
            <a:off x="1132384" y="2365648"/>
            <a:ext cx="4152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35968" y="1865945"/>
            <a:ext cx="783704" cy="9149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NNJDTA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803884" y="1865945"/>
            <a:ext cx="783704" cy="9149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SENDTA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右矢印 70"/>
          <p:cNvSpPr/>
          <p:nvPr/>
        </p:nvSpPr>
        <p:spPr>
          <a:xfrm>
            <a:off x="1592052" y="2276872"/>
            <a:ext cx="279648" cy="288032"/>
          </a:xfrm>
          <a:prstGeom prst="rightArrow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Copy 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4CB957-26B4-4672-B0C1-83620D2711A7}"/>
              </a:ext>
            </a:extLst>
          </p:cNvPr>
          <p:cNvSpPr txBox="1"/>
          <p:nvPr/>
        </p:nvSpPr>
        <p:spPr>
          <a:xfrm>
            <a:off x="146204" y="5445224"/>
            <a:ext cx="86742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User requests to have same level error check in the new solution, also use requests to have reprint function. </a:t>
            </a:r>
            <a:endParaRPr kumimoji="1" lang="ja-JP" altLang="en-US" dirty="0" err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81994-E199-45E1-9B2E-637FDECE907B}"/>
              </a:ext>
            </a:extLst>
          </p:cNvPr>
          <p:cNvSpPr txBox="1"/>
          <p:nvPr/>
        </p:nvSpPr>
        <p:spPr>
          <a:xfrm rot="720000">
            <a:off x="6789982" y="389072"/>
            <a:ext cx="17514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b="1" dirty="0">
                <a:solidFill>
                  <a:srgbClr val="7030A0"/>
                </a:solidFill>
              </a:rPr>
              <a:t>Borrowed Slide</a:t>
            </a:r>
            <a:endParaRPr kumimoji="1" lang="ja-JP" altLang="en-US" b="1" dirty="0" err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35496" y="980728"/>
            <a:ext cx="8640960" cy="2941288"/>
          </a:xfrm>
          <a:prstGeom prst="rect">
            <a:avLst/>
          </a:prstGeom>
          <a:solidFill>
            <a:srgbClr val="F9C0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NN Life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TO-BE Solution</a:t>
            </a:r>
            <a:r>
              <a:rPr lang="ja-JP" altLang="en-US" dirty="0"/>
              <a:t>（</a:t>
            </a:r>
            <a:r>
              <a:rPr lang="en-US" altLang="ja-JP" dirty="0"/>
              <a:t>Proposal </a:t>
            </a:r>
            <a:r>
              <a:rPr lang="ja-JP" altLang="en-US" dirty="0"/>
              <a:t>１）</a:t>
            </a:r>
            <a:endParaRPr lang="nl-NL" dirty="0"/>
          </a:p>
        </p:txBody>
      </p:sp>
      <p:sp>
        <p:nvSpPr>
          <p:cNvPr id="4" name="正方形/長方形 3"/>
          <p:cNvSpPr/>
          <p:nvPr/>
        </p:nvSpPr>
        <p:spPr>
          <a:xfrm>
            <a:off x="107504" y="1291925"/>
            <a:ext cx="1872208" cy="2160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LIFE/J(AS/400)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フローチャート : 記憶データ 5"/>
          <p:cNvSpPr/>
          <p:nvPr/>
        </p:nvSpPr>
        <p:spPr>
          <a:xfrm>
            <a:off x="1043608" y="2132856"/>
            <a:ext cx="5676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記憶データ 19"/>
          <p:cNvSpPr/>
          <p:nvPr/>
        </p:nvSpPr>
        <p:spPr>
          <a:xfrm>
            <a:off x="1187624" y="2276872"/>
            <a:ext cx="5676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記憶データ 20"/>
          <p:cNvSpPr/>
          <p:nvPr/>
        </p:nvSpPr>
        <p:spPr>
          <a:xfrm>
            <a:off x="1340024" y="2437656"/>
            <a:ext cx="567680" cy="360040"/>
          </a:xfrm>
          <a:prstGeom prst="flowChartOnlineStorage">
            <a:avLst/>
          </a:prstGeom>
          <a:solidFill>
            <a:srgbClr val="D2CD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フローチャート : カード 76"/>
          <p:cNvSpPr/>
          <p:nvPr/>
        </p:nvSpPr>
        <p:spPr>
          <a:xfrm>
            <a:off x="179512" y="2812834"/>
            <a:ext cx="720080" cy="472150"/>
          </a:xfrm>
          <a:prstGeom prst="flowChartPunchedCard">
            <a:avLst/>
          </a:prstGeom>
          <a:solidFill>
            <a:srgbClr val="D2CD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/>
              <a:t>Daily Batch</a:t>
            </a:r>
            <a:endParaRPr kumimoji="1" lang="ja-JP" altLang="en-US" sz="900" dirty="0"/>
          </a:p>
        </p:txBody>
      </p:sp>
      <p:cxnSp>
        <p:nvCxnSpPr>
          <p:cNvPr id="88" name="カギ線コネクタ 87"/>
          <p:cNvCxnSpPr>
            <a:stCxn id="77" idx="3"/>
            <a:endCxn id="21" idx="2"/>
          </p:cNvCxnSpPr>
          <p:nvPr/>
        </p:nvCxnSpPr>
        <p:spPr>
          <a:xfrm flipV="1">
            <a:off x="899592" y="2797696"/>
            <a:ext cx="724272" cy="2512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ローチャート : 結合子 75"/>
          <p:cNvSpPr/>
          <p:nvPr/>
        </p:nvSpPr>
        <p:spPr>
          <a:xfrm>
            <a:off x="179512" y="2780928"/>
            <a:ext cx="164369" cy="14401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graphicFrame>
        <p:nvGraphicFramePr>
          <p:cNvPr id="85" name="表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58175"/>
              </p:ext>
            </p:extLst>
          </p:nvPr>
        </p:nvGraphicFramePr>
        <p:xfrm>
          <a:off x="35497" y="4059897"/>
          <a:ext cx="86409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 Tasks:</a:t>
                      </a:r>
                    </a:p>
                    <a:p>
                      <a:r>
                        <a:rPr kumimoji="1" lang="ja-JP" altLang="en-US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①　</a:t>
                      </a:r>
                      <a:r>
                        <a:rPr kumimoji="1" lang="en-US" altLang="ja-JP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Run Daily batch to create data</a:t>
                      </a:r>
                    </a:p>
                    <a:p>
                      <a:pPr marL="228600" indent="-228600">
                        <a:buAutoNum type="circleNumDbPlain" startAt="2"/>
                      </a:pPr>
                      <a:r>
                        <a:rPr kumimoji="1" lang="en-US" altLang="ja-JP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Copy data from </a:t>
                      </a:r>
                      <a:r>
                        <a:rPr kumimoji="1" lang="en-US" altLang="ja-JP" sz="10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LifeJ</a:t>
                      </a:r>
                      <a:r>
                        <a:rPr kumimoji="1" lang="ja-JP" altLang="en-US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to Azure Enterprise Data Store</a:t>
                      </a:r>
                    </a:p>
                    <a:p>
                      <a:pPr marL="228600" indent="-228600">
                        <a:buAutoNum type="circleNumDbPlain" startAt="2"/>
                      </a:pP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Use Data Factory to do error check and map data to printing data table. (error data saves into Error Log file)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ja-JP" altLang="en-US" sz="1000" baseline="0" dirty="0">
                          <a:solidFill>
                            <a:schemeClr val="tx1"/>
                          </a:solidFill>
                        </a:rPr>
                        <a:t>④ </a:t>
                      </a: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User Azure Runbook to automatically trigger bulk printing java application </a:t>
                      </a:r>
                    </a:p>
                    <a:p>
                      <a:pPr marL="228600" indent="-228600">
                        <a:buAutoNum type="circleNumDbPlain" startAt="5"/>
                      </a:pPr>
                      <a:r>
                        <a:rPr kumimoji="1" lang="en-US" altLang="ja-JP" sz="1000" baseline="0" dirty="0">
                          <a:solidFill>
                            <a:schemeClr val="tx1"/>
                          </a:solidFill>
                        </a:rPr>
                        <a:t>Classify and distribute the forms into envelops will be manual works. 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aseline="0" dirty="0">
                          <a:solidFill>
                            <a:srgbClr val="FF0000"/>
                          </a:solidFill>
                        </a:rPr>
                        <a:t>※ Have to manually re-run java job in case user request to re-print forms.   </a:t>
                      </a:r>
                      <a:r>
                        <a:rPr kumimoji="1" lang="en-US" altLang="ja-JP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endParaRPr kumimoji="1" lang="en-US" altLang="ja-JP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ja-JP" altLang="en-US" sz="1000" baseline="0" dirty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kumimoji="1" lang="en-US" altLang="ja-JP" sz="1000" baseline="0" dirty="0">
                          <a:solidFill>
                            <a:srgbClr val="FF0000"/>
                          </a:solidFill>
                        </a:rPr>
                        <a:t>and </a:t>
                      </a:r>
                      <a:r>
                        <a:rPr kumimoji="1" lang="ja-JP" altLang="en-US" sz="1000" baseline="0" dirty="0">
                          <a:solidFill>
                            <a:srgbClr val="FF0000"/>
                          </a:solidFill>
                        </a:rPr>
                        <a:t>②</a:t>
                      </a:r>
                      <a:r>
                        <a:rPr kumimoji="1" lang="en-US" altLang="ja-JP" sz="1000" baseline="0" dirty="0">
                          <a:solidFill>
                            <a:srgbClr val="FF0000"/>
                          </a:solidFill>
                        </a:rPr>
                        <a:t> are out of scope of this project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000" baseline="0" dirty="0">
                          <a:solidFill>
                            <a:srgbClr val="FF0000"/>
                          </a:solidFill>
                        </a:rPr>
                        <a:t>Error report will be sent to CSD</a:t>
                      </a:r>
                    </a:p>
                  </a:txBody>
                  <a:tcPr marL="175385" marR="7015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フローチャート: 処理 62"/>
          <p:cNvSpPr/>
          <p:nvPr/>
        </p:nvSpPr>
        <p:spPr>
          <a:xfrm>
            <a:off x="2080076" y="1104491"/>
            <a:ext cx="4436139" cy="2756557"/>
          </a:xfrm>
          <a:prstGeom prst="flowChartProcess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156083" y="1945079"/>
            <a:ext cx="307777" cy="11238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kumimoji="1" lang="en-US" altLang="ja-JP" sz="800" dirty="0">
                <a:solidFill>
                  <a:schemeClr val="bg1"/>
                </a:solidFill>
              </a:rPr>
              <a:t>Data Factory</a:t>
            </a:r>
            <a:endParaRPr kumimoji="1" lang="ja-JP" altLang="en-US" sz="800" dirty="0" err="1">
              <a:solidFill>
                <a:schemeClr val="bg1"/>
              </a:solidFill>
            </a:endParaRPr>
          </a:p>
        </p:txBody>
      </p:sp>
      <p:cxnSp>
        <p:nvCxnSpPr>
          <p:cNvPr id="18" name="カギ線コネクタ 17"/>
          <p:cNvCxnSpPr>
            <a:stCxn id="21" idx="3"/>
            <a:endCxn id="64" idx="1"/>
          </p:cNvCxnSpPr>
          <p:nvPr/>
        </p:nvCxnSpPr>
        <p:spPr>
          <a:xfrm flipV="1">
            <a:off x="1813091" y="2507020"/>
            <a:ext cx="342992" cy="1106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cxnSpLocks/>
            <a:stCxn id="64" idx="3"/>
            <a:endCxn id="67" idx="1"/>
          </p:cNvCxnSpPr>
          <p:nvPr/>
        </p:nvCxnSpPr>
        <p:spPr>
          <a:xfrm>
            <a:off x="2463860" y="2507020"/>
            <a:ext cx="219755" cy="7557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6" descr="C:\Users\02126z_l\AppData\Local\Microsoft\Windows\Temporary Internet Files\Content.IE5\8KX7Y0K8\Add_document_icon_(the_Noun_Project_27896)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20888"/>
            <a:ext cx="493016" cy="4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71" y="2372045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pic>
        <p:nvPicPr>
          <p:cNvPr id="139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71" y="2584811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pic>
        <p:nvPicPr>
          <p:cNvPr id="140" name="Picture 5" descr="C:\Users\02126z_l\AppData\Local\Microsoft\Windows\Temporary Internet Files\Content.IE5\3FVK1F4V\envelope-460551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71" y="2804093"/>
            <a:ext cx="306277" cy="192859"/>
          </a:xfrm>
          <a:prstGeom prst="rect">
            <a:avLst/>
          </a:prstGeom>
          <a:solidFill>
            <a:srgbClr val="FFAB4F"/>
          </a:solidFill>
        </p:spPr>
      </p:pic>
      <p:cxnSp>
        <p:nvCxnSpPr>
          <p:cNvPr id="2079" name="直線矢印コネクタ 2078"/>
          <p:cNvCxnSpPr/>
          <p:nvPr/>
        </p:nvCxnSpPr>
        <p:spPr>
          <a:xfrm>
            <a:off x="7668344" y="266773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007604" y="1937953"/>
            <a:ext cx="900100" cy="9149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NNJDTA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角丸四角形吹き出し 74"/>
          <p:cNvSpPr/>
          <p:nvPr/>
        </p:nvSpPr>
        <p:spPr>
          <a:xfrm>
            <a:off x="7965809" y="1820491"/>
            <a:ext cx="1167458" cy="335468"/>
          </a:xfrm>
          <a:prstGeom prst="wedgeRoundRectCallout">
            <a:avLst>
              <a:gd name="adj1" fmla="val -68557"/>
              <a:gd name="adj2" fmla="val 166154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Staffs will manually do distribution work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EA0AF2A-3BA7-4626-A1CD-0407D7953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1940562"/>
            <a:ext cx="202415" cy="192294"/>
          </a:xfrm>
          <a:prstGeom prst="rect">
            <a:avLst/>
          </a:prstGeom>
        </p:spPr>
      </p:pic>
      <p:sp>
        <p:nvSpPr>
          <p:cNvPr id="67" name="円柱 66">
            <a:extLst>
              <a:ext uri="{FF2B5EF4-FFF2-40B4-BE49-F238E27FC236}">
                <a16:creationId xmlns:a16="http://schemas.microsoft.com/office/drawing/2014/main" id="{C68F93F5-0CCF-4704-B76D-0B5BC9E87A60}"/>
              </a:ext>
            </a:extLst>
          </p:cNvPr>
          <p:cNvSpPr/>
          <p:nvPr/>
        </p:nvSpPr>
        <p:spPr>
          <a:xfrm>
            <a:off x="2339752" y="3262745"/>
            <a:ext cx="687725" cy="458466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FFE13A4-3EEF-47CF-AB15-7E847432887A}"/>
              </a:ext>
            </a:extLst>
          </p:cNvPr>
          <p:cNvSpPr/>
          <p:nvPr/>
        </p:nvSpPr>
        <p:spPr>
          <a:xfrm>
            <a:off x="3088140" y="991768"/>
            <a:ext cx="5588316" cy="29412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 : 結合子 64"/>
          <p:cNvSpPr/>
          <p:nvPr/>
        </p:nvSpPr>
        <p:spPr>
          <a:xfrm>
            <a:off x="2241849" y="2930008"/>
            <a:ext cx="169911" cy="138952"/>
          </a:xfrm>
          <a:prstGeom prst="flowChartConnector">
            <a:avLst/>
          </a:prstGeom>
          <a:solidFill>
            <a:srgbClr val="FFAB4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0516C62-C8FA-448A-B730-84894BA57774}"/>
              </a:ext>
            </a:extLst>
          </p:cNvPr>
          <p:cNvSpPr txBox="1"/>
          <p:nvPr/>
        </p:nvSpPr>
        <p:spPr>
          <a:xfrm>
            <a:off x="2411760" y="337847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/>
              <a:t>Enterprise Data Store</a:t>
            </a:r>
            <a:endParaRPr kumimoji="1" lang="ja-JP" altLang="en-US" sz="800" dirty="0" err="1"/>
          </a:p>
        </p:txBody>
      </p:sp>
      <p:cxnSp>
        <p:nvCxnSpPr>
          <p:cNvPr id="79" name="カギ線コネクタ 65">
            <a:extLst>
              <a:ext uri="{FF2B5EF4-FFF2-40B4-BE49-F238E27FC236}">
                <a16:creationId xmlns:a16="http://schemas.microsoft.com/office/drawing/2014/main" id="{A70CFA0B-31FB-4BDD-95DB-F6C94312E924}"/>
              </a:ext>
            </a:extLst>
          </p:cNvPr>
          <p:cNvCxnSpPr>
            <a:cxnSpLocks/>
            <a:stCxn id="67" idx="4"/>
            <a:endCxn id="81" idx="0"/>
          </p:cNvCxnSpPr>
          <p:nvPr/>
        </p:nvCxnSpPr>
        <p:spPr>
          <a:xfrm flipV="1">
            <a:off x="3027477" y="3419127"/>
            <a:ext cx="464404" cy="72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3651632-7CE6-48C3-80E8-4993B8A90628}"/>
              </a:ext>
            </a:extLst>
          </p:cNvPr>
          <p:cNvSpPr txBox="1"/>
          <p:nvPr/>
        </p:nvSpPr>
        <p:spPr>
          <a:xfrm rot="16200000">
            <a:off x="3776581" y="2980538"/>
            <a:ext cx="307777" cy="8771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square" rtlCol="0" anchor="b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800" dirty="0">
                <a:solidFill>
                  <a:schemeClr val="bg1"/>
                </a:solidFill>
              </a:rPr>
              <a:t>Data Factory</a:t>
            </a:r>
            <a:endParaRPr kumimoji="1" lang="ja-JP" altLang="en-US" sz="800" dirty="0" err="1">
              <a:solidFill>
                <a:schemeClr val="bg1"/>
              </a:solidFill>
            </a:endParaRPr>
          </a:p>
        </p:txBody>
      </p:sp>
      <p:sp>
        <p:nvSpPr>
          <p:cNvPr id="71" name="フローチャート : 結合子 48">
            <a:extLst>
              <a:ext uri="{FF2B5EF4-FFF2-40B4-BE49-F238E27FC236}">
                <a16:creationId xmlns:a16="http://schemas.microsoft.com/office/drawing/2014/main" id="{4D35CE28-28EE-4515-9C29-7CB519A7703D}"/>
              </a:ext>
            </a:extLst>
          </p:cNvPr>
          <p:cNvSpPr/>
          <p:nvPr/>
        </p:nvSpPr>
        <p:spPr>
          <a:xfrm>
            <a:off x="3831567" y="3501008"/>
            <a:ext cx="164369" cy="144016"/>
          </a:xfrm>
          <a:prstGeom prst="flowChartConnector">
            <a:avLst/>
          </a:prstGeom>
          <a:solidFill>
            <a:srgbClr val="FFAB4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3</a:t>
            </a:r>
            <a:endParaRPr kumimoji="1" lang="ja-JP" altLang="en-US" sz="1000" dirty="0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51025386-EE4F-4AC1-8238-DF67B2F62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644" y="3337561"/>
            <a:ext cx="202415" cy="192294"/>
          </a:xfrm>
          <a:prstGeom prst="rect">
            <a:avLst/>
          </a:prstGeom>
        </p:spPr>
      </p:pic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B8E3ED3-0D3B-41BA-BE0D-50714DA82CCE}"/>
              </a:ext>
            </a:extLst>
          </p:cNvPr>
          <p:cNvSpPr/>
          <p:nvPr/>
        </p:nvSpPr>
        <p:spPr>
          <a:xfrm>
            <a:off x="4849663" y="2947183"/>
            <a:ext cx="1008112" cy="26579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</a:rPr>
              <a:t>Template.jrxml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96" name="カギ線コネクタ 65">
            <a:extLst>
              <a:ext uri="{FF2B5EF4-FFF2-40B4-BE49-F238E27FC236}">
                <a16:creationId xmlns:a16="http://schemas.microsoft.com/office/drawing/2014/main" id="{C758E957-73D7-4728-A63E-3C75BF25D0C0}"/>
              </a:ext>
            </a:extLst>
          </p:cNvPr>
          <p:cNvCxnSpPr>
            <a:cxnSpLocks/>
            <a:stCxn id="81" idx="3"/>
            <a:endCxn id="53" idx="3"/>
          </p:cNvCxnSpPr>
          <p:nvPr/>
        </p:nvCxnSpPr>
        <p:spPr>
          <a:xfrm rot="16200000" flipV="1">
            <a:off x="3521035" y="2855803"/>
            <a:ext cx="556319" cy="262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角丸四角形吹き出し 142"/>
          <p:cNvSpPr/>
          <p:nvPr/>
        </p:nvSpPr>
        <p:spPr>
          <a:xfrm>
            <a:off x="6092183" y="3574096"/>
            <a:ext cx="1512168" cy="393875"/>
          </a:xfrm>
          <a:prstGeom prst="wedgeRoundRectCallout">
            <a:avLst>
              <a:gd name="adj1" fmla="val -83891"/>
              <a:gd name="adj2" fmla="val -139005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Form template will be created using</a:t>
            </a:r>
            <a:r>
              <a:rPr kumimoji="1" lang="ja-JP" altLang="en-US" sz="800" dirty="0">
                <a:solidFill>
                  <a:schemeClr val="tx1"/>
                </a:solidFill>
              </a:rPr>
              <a:t> </a:t>
            </a:r>
            <a:r>
              <a:rPr kumimoji="1" lang="en-US" altLang="ja-JP" sz="800" dirty="0" err="1">
                <a:solidFill>
                  <a:schemeClr val="tx1"/>
                </a:solidFill>
              </a:rPr>
              <a:t>JasperReport</a:t>
            </a:r>
            <a:r>
              <a:rPr kumimoji="1" lang="en-US" altLang="ja-JP" sz="800" dirty="0">
                <a:solidFill>
                  <a:schemeClr val="tx1"/>
                </a:solidFill>
              </a:rPr>
              <a:t> studio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6101198" y="2221247"/>
            <a:ext cx="51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00" dirty="0"/>
              <a:t>Print Out </a:t>
            </a:r>
            <a:endParaRPr kumimoji="1" lang="ja-JP" altLang="en-US" sz="1000" dirty="0" err="1"/>
          </a:p>
        </p:txBody>
      </p:sp>
      <p:sp>
        <p:nvSpPr>
          <p:cNvPr id="53" name="円柱 52"/>
          <p:cNvSpPr/>
          <p:nvPr/>
        </p:nvSpPr>
        <p:spPr>
          <a:xfrm>
            <a:off x="3275856" y="2132856"/>
            <a:ext cx="784122" cy="576064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3336798" y="2276872"/>
            <a:ext cx="685423" cy="129892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Printing Data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フローチャート: 処理 54">
            <a:extLst>
              <a:ext uri="{FF2B5EF4-FFF2-40B4-BE49-F238E27FC236}">
                <a16:creationId xmlns:a16="http://schemas.microsoft.com/office/drawing/2014/main" id="{4A688345-D31D-4209-8D29-16A7AAACADD7}"/>
              </a:ext>
            </a:extLst>
          </p:cNvPr>
          <p:cNvSpPr/>
          <p:nvPr/>
        </p:nvSpPr>
        <p:spPr>
          <a:xfrm>
            <a:off x="3346307" y="2498007"/>
            <a:ext cx="675914" cy="119669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Error Log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535995" y="1937953"/>
            <a:ext cx="1506983" cy="839716"/>
          </a:xfrm>
          <a:prstGeom prst="rect">
            <a:avLst/>
          </a:prstGeom>
          <a:solidFill>
            <a:srgbClr val="A4CCE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Java Application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52" name="フローチャート: 判断 2051">
            <a:extLst>
              <a:ext uri="{FF2B5EF4-FFF2-40B4-BE49-F238E27FC236}">
                <a16:creationId xmlns:a16="http://schemas.microsoft.com/office/drawing/2014/main" id="{A639BF2F-5F24-4D96-A2D5-44CEBC507116}"/>
              </a:ext>
            </a:extLst>
          </p:cNvPr>
          <p:cNvSpPr/>
          <p:nvPr/>
        </p:nvSpPr>
        <p:spPr>
          <a:xfrm>
            <a:off x="4849662" y="2221247"/>
            <a:ext cx="1032635" cy="399283"/>
          </a:xfrm>
          <a:prstGeom prst="flowChartDecisi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F3FDDE06-0BEC-4B4D-8AE5-2404CA4E96A3}"/>
              </a:ext>
            </a:extLst>
          </p:cNvPr>
          <p:cNvSpPr txBox="1"/>
          <p:nvPr/>
        </p:nvSpPr>
        <p:spPr>
          <a:xfrm>
            <a:off x="4875779" y="2228915"/>
            <a:ext cx="982261" cy="3359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000" dirty="0" err="1"/>
              <a:t>JasperReports</a:t>
            </a:r>
            <a:endParaRPr kumimoji="1" lang="en-US" altLang="ja-JP" sz="1000" dirty="0"/>
          </a:p>
          <a:p>
            <a:pPr>
              <a:lnSpc>
                <a:spcPts val="80"/>
              </a:lnSpc>
              <a:spcBef>
                <a:spcPts val="600"/>
              </a:spcBef>
            </a:pPr>
            <a:r>
              <a:rPr kumimoji="1" lang="en-US" altLang="ja-JP" sz="1000" dirty="0"/>
              <a:t>      Library</a:t>
            </a:r>
            <a:endParaRPr kumimoji="1" lang="ja-JP" altLang="en-US" sz="1000" dirty="0" err="1"/>
          </a:p>
        </p:txBody>
      </p:sp>
      <p:cxnSp>
        <p:nvCxnSpPr>
          <p:cNvPr id="108" name="カギ線コネクタ 107"/>
          <p:cNvCxnSpPr>
            <a:cxnSpLocks/>
            <a:stCxn id="104" idx="1"/>
            <a:endCxn id="2052" idx="3"/>
          </p:cNvCxnSpPr>
          <p:nvPr/>
        </p:nvCxnSpPr>
        <p:spPr>
          <a:xfrm rot="10800000">
            <a:off x="5882298" y="2420890"/>
            <a:ext cx="1426007" cy="246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線矢印コネクタ 2062">
            <a:extLst>
              <a:ext uri="{FF2B5EF4-FFF2-40B4-BE49-F238E27FC236}">
                <a16:creationId xmlns:a16="http://schemas.microsoft.com/office/drawing/2014/main" id="{8C52C1FC-091D-472F-BC38-DCBD3477F71D}"/>
              </a:ext>
            </a:extLst>
          </p:cNvPr>
          <p:cNvCxnSpPr>
            <a:stCxn id="53" idx="4"/>
            <a:endCxn id="2052" idx="1"/>
          </p:cNvCxnSpPr>
          <p:nvPr/>
        </p:nvCxnSpPr>
        <p:spPr>
          <a:xfrm>
            <a:off x="4059978" y="2420888"/>
            <a:ext cx="7896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FEA356C3-F5FE-48BE-97AB-862FCE69B300}"/>
              </a:ext>
            </a:extLst>
          </p:cNvPr>
          <p:cNvCxnSpPr>
            <a:cxnSpLocks/>
            <a:stCxn id="58" idx="0"/>
            <a:endCxn id="2057" idx="2"/>
          </p:cNvCxnSpPr>
          <p:nvPr/>
        </p:nvCxnSpPr>
        <p:spPr>
          <a:xfrm flipV="1">
            <a:off x="5353719" y="2564904"/>
            <a:ext cx="13191" cy="38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 : 結合子 50"/>
          <p:cNvSpPr/>
          <p:nvPr/>
        </p:nvSpPr>
        <p:spPr>
          <a:xfrm>
            <a:off x="4119599" y="1988840"/>
            <a:ext cx="164369" cy="144016"/>
          </a:xfrm>
          <a:prstGeom prst="flowChartConnector">
            <a:avLst/>
          </a:prstGeom>
          <a:solidFill>
            <a:srgbClr val="FFAB4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4</a:t>
            </a:r>
            <a:endParaRPr kumimoji="1" lang="ja-JP" altLang="en-US" sz="1000" dirty="0"/>
          </a:p>
        </p:txBody>
      </p:sp>
      <p:sp>
        <p:nvSpPr>
          <p:cNvPr id="78" name="フローチャート : 結合子 77"/>
          <p:cNvSpPr/>
          <p:nvPr/>
        </p:nvSpPr>
        <p:spPr>
          <a:xfrm>
            <a:off x="7792007" y="2636912"/>
            <a:ext cx="164369" cy="144016"/>
          </a:xfrm>
          <a:prstGeom prst="flowChartConnector">
            <a:avLst/>
          </a:prstGeom>
          <a:solidFill>
            <a:srgbClr val="FFAB4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5</a:t>
            </a:r>
            <a:endParaRPr kumimoji="1" lang="ja-JP" altLang="en-US" sz="1000" dirty="0"/>
          </a:p>
        </p:txBody>
      </p:sp>
      <p:pic>
        <p:nvPicPr>
          <p:cNvPr id="4098" name="Picture 2" descr="https://media.cobweb.com/site-library/images/default-source/logos-azure/ms-azure_logo_horiz_c-gray_rgb.png?sfvrsn=9c46e026_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1612043" cy="5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カギ線コネクタ 81"/>
          <p:cNvCxnSpPr>
            <a:cxnSpLocks/>
            <a:stCxn id="4100" idx="1"/>
            <a:endCxn id="2052" idx="3"/>
          </p:cNvCxnSpPr>
          <p:nvPr/>
        </p:nvCxnSpPr>
        <p:spPr>
          <a:xfrm rot="10800000">
            <a:off x="5882298" y="2420889"/>
            <a:ext cx="1371945" cy="747110"/>
          </a:xfrm>
          <a:prstGeom prst="bentConnector3">
            <a:avLst>
              <a:gd name="adj1" fmla="val 47675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cdn1.iconfinder.com/data/icons/bigdata/128/Bigdata-44-5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2" y="2924944"/>
            <a:ext cx="486110" cy="48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テキスト ボックス 91"/>
          <p:cNvSpPr txBox="1"/>
          <p:nvPr/>
        </p:nvSpPr>
        <p:spPr>
          <a:xfrm>
            <a:off x="6717569" y="3002284"/>
            <a:ext cx="51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00" dirty="0"/>
              <a:t>Error </a:t>
            </a:r>
            <a:endParaRPr kumimoji="1" lang="ja-JP" altLang="en-US" sz="1000" dirty="0" err="1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23FFBD2-9703-4C79-A38C-E87CD3F9A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1548" y="1100318"/>
            <a:ext cx="517551" cy="5175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D31B62-53B4-4322-898D-69E68FEEAB8D}"/>
              </a:ext>
            </a:extLst>
          </p:cNvPr>
          <p:cNvSpPr txBox="1"/>
          <p:nvPr/>
        </p:nvSpPr>
        <p:spPr>
          <a:xfrm>
            <a:off x="3365524" y="1474143"/>
            <a:ext cx="797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100" dirty="0"/>
              <a:t>Runbook</a:t>
            </a:r>
            <a:endParaRPr kumimoji="1" lang="ja-JP" altLang="en-US" sz="1100" dirty="0" err="1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FB917F9-8687-4E0E-A932-FF0E5760FEBC}"/>
              </a:ext>
            </a:extLst>
          </p:cNvPr>
          <p:cNvSpPr txBox="1"/>
          <p:nvPr/>
        </p:nvSpPr>
        <p:spPr>
          <a:xfrm>
            <a:off x="3632796" y="1799238"/>
            <a:ext cx="1003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1000" dirty="0"/>
              <a:t>Bulk printing</a:t>
            </a:r>
            <a:endParaRPr kumimoji="1" lang="ja-JP" altLang="en-US" sz="1000" dirty="0" err="1"/>
          </a:p>
        </p:txBody>
      </p:sp>
      <p:sp>
        <p:nvSpPr>
          <p:cNvPr id="74" name="フローチャート : 結合子 75">
            <a:extLst>
              <a:ext uri="{FF2B5EF4-FFF2-40B4-BE49-F238E27FC236}">
                <a16:creationId xmlns:a16="http://schemas.microsoft.com/office/drawing/2014/main" id="{FC05F399-B044-41CD-A8F3-2C63037AD4E4}"/>
              </a:ext>
            </a:extLst>
          </p:cNvPr>
          <p:cNvSpPr/>
          <p:nvPr/>
        </p:nvSpPr>
        <p:spPr>
          <a:xfrm>
            <a:off x="234998" y="5778812"/>
            <a:ext cx="160538" cy="17046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>
                <a:solidFill>
                  <a:schemeClr val="bg1"/>
                </a:solidFill>
              </a:rPr>
              <a:t>※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4505F1A-1F8E-40D1-A239-D09275F82BC5}"/>
              </a:ext>
            </a:extLst>
          </p:cNvPr>
          <p:cNvSpPr/>
          <p:nvPr/>
        </p:nvSpPr>
        <p:spPr>
          <a:xfrm>
            <a:off x="7092280" y="326296"/>
            <a:ext cx="1584176" cy="4655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Project Scope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カギ線コネクタ 81">
            <a:extLst>
              <a:ext uri="{FF2B5EF4-FFF2-40B4-BE49-F238E27FC236}">
                <a16:creationId xmlns:a16="http://schemas.microsoft.com/office/drawing/2014/main" id="{2244D109-216F-4389-ACFC-30A802EDB744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3650324" y="1617870"/>
            <a:ext cx="921676" cy="42323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2BA6E23-7018-4D34-934D-36FD39362DAD}"/>
              </a:ext>
            </a:extLst>
          </p:cNvPr>
          <p:cNvSpPr txBox="1"/>
          <p:nvPr/>
        </p:nvSpPr>
        <p:spPr>
          <a:xfrm rot="720000">
            <a:off x="6587529" y="4700358"/>
            <a:ext cx="17514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b="1" dirty="0">
                <a:solidFill>
                  <a:srgbClr val="7030A0"/>
                </a:solidFill>
              </a:rPr>
              <a:t>Borrowed Slide</a:t>
            </a:r>
            <a:endParaRPr kumimoji="1" lang="ja-JP" altLang="en-US" b="1" dirty="0" err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0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 noRot="1" noMove="1" noResize="1" noEditPoints="1" noChangeShapeType="1"/>
          </p:cNvSpPr>
          <p:nvPr>
            <p:ph type="ctrTitle"/>
          </p:nvPr>
        </p:nvSpPr>
        <p:spPr bwMode="gray">
          <a:xfrm>
            <a:off x="341712" y="292480"/>
            <a:ext cx="8424000" cy="1048429"/>
          </a:xfrm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</a:pPr>
            <a:br>
              <a:rPr lang="nl-NL" sz="3600" dirty="0"/>
            </a:br>
            <a:r>
              <a:rPr lang="nl-NL" sz="3600" dirty="0"/>
              <a:t>Files and File Transfer Solution</a:t>
            </a:r>
            <a:br>
              <a:rPr lang="nl-NL" sz="3600" dirty="0"/>
            </a:br>
            <a:br>
              <a:rPr lang="nl-NL" dirty="0"/>
            </a:br>
            <a:endParaRPr lang="nl-NL" dirty="0"/>
          </a:p>
        </p:txBody>
      </p:sp>
      <p:sp>
        <p:nvSpPr>
          <p:cNvPr id="7" name="Tijdelijke aanduiding voor tekst 6"/>
          <p:cNvSpPr>
            <a:spLocks noGrp="1" noRot="1" noMove="1" noResize="1" noEditPoints="1" noChangeShapeType="1"/>
          </p:cNvSpPr>
          <p:nvPr>
            <p:ph type="body" sz="quarter" idx="18"/>
          </p:nvPr>
        </p:nvSpPr>
        <p:spPr bwMode="gray"/>
        <p:txBody>
          <a:bodyPr>
            <a:normAutofit lnSpcReduction="10000"/>
          </a:bodyPr>
          <a:lstStyle/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8C2C8-D5A8-45FD-94E7-FD9C917010CD}"/>
              </a:ext>
            </a:extLst>
          </p:cNvPr>
          <p:cNvCxnSpPr>
            <a:cxnSpLocks/>
          </p:cNvCxnSpPr>
          <p:nvPr/>
        </p:nvCxnSpPr>
        <p:spPr>
          <a:xfrm>
            <a:off x="1341120" y="92456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F3B825-9EC7-4B2C-96EC-743D75C97078}"/>
              </a:ext>
            </a:extLst>
          </p:cNvPr>
          <p:cNvSpPr txBox="1"/>
          <p:nvPr/>
        </p:nvSpPr>
        <p:spPr>
          <a:xfrm>
            <a:off x="1668443" y="995484"/>
            <a:ext cx="6213513" cy="592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Files: Same flat files as shown in AS-IS solution slide</a:t>
            </a:r>
          </a:p>
          <a:p>
            <a:pPr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File Transfer Solution: 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From on-premises file server to the specified blob container of my Azure storage account  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*Nice to have file transfer services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1. Transfer the files generated on Azure cloud back to YYYYMMDD folder of on-premises file server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2. Rotate the file folders so that up to latest seven days folders are kept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3. Send email notifications for every successful or failure file transfer.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endParaRPr kumimoji="1" lang="en-US" altLang="ja-JP" sz="2200" b="1" dirty="0">
              <a:solidFill>
                <a:schemeClr val="accent3"/>
              </a:solidFill>
            </a:endParaRPr>
          </a:p>
          <a:p>
            <a:pPr>
              <a:lnSpc>
                <a:spcPts val="1900"/>
              </a:lnSpc>
              <a:spcBef>
                <a:spcPts val="2400"/>
              </a:spcBef>
            </a:pPr>
            <a:endParaRPr kumimoji="1" lang="ja-JP" altLang="en-US" sz="22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 noRot="1" noMove="1" noResize="1" noEditPoints="1" noChangeShapeType="1"/>
          </p:cNvSpPr>
          <p:nvPr>
            <p:ph type="ctrTitle"/>
          </p:nvPr>
        </p:nvSpPr>
        <p:spPr bwMode="gray">
          <a:xfrm>
            <a:off x="341712" y="292480"/>
            <a:ext cx="8424000" cy="1048429"/>
          </a:xfrm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</a:pPr>
            <a:br>
              <a:rPr lang="nl-NL" sz="3600" dirty="0"/>
            </a:br>
            <a:r>
              <a:rPr lang="nl-NL" sz="3600" dirty="0"/>
              <a:t>Follow-up Actions</a:t>
            </a:r>
            <a:br>
              <a:rPr lang="nl-NL" sz="3600" dirty="0"/>
            </a:br>
            <a:br>
              <a:rPr lang="nl-NL" dirty="0"/>
            </a:br>
            <a:endParaRPr lang="nl-NL" dirty="0"/>
          </a:p>
        </p:txBody>
      </p:sp>
      <p:sp>
        <p:nvSpPr>
          <p:cNvPr id="7" name="Tijdelijke aanduiding voor tekst 6"/>
          <p:cNvSpPr>
            <a:spLocks noGrp="1" noRot="1" noMove="1" noResize="1" noEditPoints="1" noChangeShapeType="1"/>
          </p:cNvSpPr>
          <p:nvPr>
            <p:ph type="body" sz="quarter" idx="18"/>
          </p:nvPr>
        </p:nvSpPr>
        <p:spPr bwMode="gray"/>
        <p:txBody>
          <a:bodyPr>
            <a:normAutofit lnSpcReduction="10000"/>
          </a:bodyPr>
          <a:lstStyle/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8C2C8-D5A8-45FD-94E7-FD9C917010CD}"/>
              </a:ext>
            </a:extLst>
          </p:cNvPr>
          <p:cNvCxnSpPr>
            <a:cxnSpLocks/>
          </p:cNvCxnSpPr>
          <p:nvPr/>
        </p:nvCxnSpPr>
        <p:spPr>
          <a:xfrm>
            <a:off x="1341120" y="924560"/>
            <a:ext cx="686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F3B825-9EC7-4B2C-96EC-743D75C97078}"/>
              </a:ext>
            </a:extLst>
          </p:cNvPr>
          <p:cNvSpPr txBox="1"/>
          <p:nvPr/>
        </p:nvSpPr>
        <p:spPr>
          <a:xfrm>
            <a:off x="1668443" y="995484"/>
            <a:ext cx="6213513" cy="255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File server </a:t>
            </a:r>
            <a:r>
              <a:rPr kumimoji="1" lang="en-US" altLang="ja-JP" sz="2200" b="1">
                <a:solidFill>
                  <a:schemeClr val="accent3"/>
                </a:solidFill>
              </a:rPr>
              <a:t>info (Dev, </a:t>
            </a:r>
            <a:r>
              <a:rPr kumimoji="1" lang="en-US" altLang="ja-JP" sz="2200" b="1" dirty="0">
                <a:solidFill>
                  <a:schemeClr val="accent3"/>
                </a:solidFill>
              </a:rPr>
              <a:t>Prod, approval)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Info or support from Life/J team for file transfer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r>
              <a:rPr kumimoji="1" lang="en-US" altLang="ja-JP" sz="2200" b="1" dirty="0">
                <a:solidFill>
                  <a:schemeClr val="accent3"/>
                </a:solidFill>
              </a:rPr>
              <a:t>ETA</a:t>
            </a:r>
          </a:p>
          <a:p>
            <a:pPr>
              <a:lnSpc>
                <a:spcPts val="1900"/>
              </a:lnSpc>
              <a:spcBef>
                <a:spcPts val="2400"/>
              </a:spcBef>
            </a:pPr>
            <a:endParaRPr kumimoji="1" lang="en-US" altLang="ja-JP" sz="2200" b="1" dirty="0">
              <a:solidFill>
                <a:schemeClr val="accent3"/>
              </a:solidFill>
            </a:endParaRPr>
          </a:p>
          <a:p>
            <a:pPr>
              <a:lnSpc>
                <a:spcPts val="1900"/>
              </a:lnSpc>
              <a:spcBef>
                <a:spcPts val="2400"/>
              </a:spcBef>
            </a:pPr>
            <a:endParaRPr kumimoji="1" lang="ja-JP" altLang="en-US" sz="22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8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250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NN General">
  <a:themeElements>
    <a:clrScheme name="Colorscheme NN Genera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650D"/>
      </a:accent1>
      <a:accent2>
        <a:srgbClr val="EE7F00"/>
      </a:accent2>
      <a:accent3>
        <a:srgbClr val="E64415"/>
      </a:accent3>
      <a:accent4>
        <a:srgbClr val="999999"/>
      </a:accent4>
      <a:accent5>
        <a:srgbClr val="CAC7C7"/>
      </a:accent5>
      <a:accent6>
        <a:srgbClr val="666666"/>
      </a:accent6>
      <a:hlink>
        <a:srgbClr val="000000"/>
      </a:hlink>
      <a:folHlink>
        <a:srgbClr val="000000"/>
      </a:folHlink>
    </a:clrScheme>
    <a:fontScheme name="Font Scheme N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2400"/>
          </a:spcBef>
          <a:defRPr dirty="0" err="1" smtClean="0"/>
        </a:defPPr>
      </a:lstStyle>
    </a:txDef>
  </a:objectDefaults>
  <a:extraClrSchemeLst/>
  <a:custClrLst>
    <a:custClr name="(1) Medium orange">
      <a:srgbClr val="EA650D"/>
    </a:custClr>
    <a:custClr name="(1A) Light orange">
      <a:srgbClr val="EAC98E"/>
    </a:custClr>
    <a:custClr name="(1B) Dark orange">
      <a:srgbClr val="E64415"/>
    </a:custClr>
    <a:custClr name="(2) Medium blue">
      <a:srgbClr val="7CAAD6"/>
    </a:custClr>
    <a:custClr name="(2A) Light Blue">
      <a:srgbClr val="A4CCEA"/>
    </a:custClr>
    <a:custClr name="(2B) Dark Blue">
      <a:srgbClr val="5389C2"/>
    </a:custClr>
    <a:custClr name="(3) Dark grey">
      <a:srgbClr val="666666"/>
    </a:custClr>
    <a:custClr name="(3A) Light grey">
      <a:srgbClr val="CAC7C7"/>
    </a:custClr>
    <a:custClr name="(3B) Medium grey">
      <a:srgbClr val="999999"/>
    </a:custClr>
    <a:custClr name="(4) Medium green">
      <a:srgbClr val="96B439"/>
    </a:custClr>
    <a:custClr name="(4A) Light green">
      <a:srgbClr val="C8CD2E"/>
    </a:custClr>
    <a:custClr name="(4B) Dark green">
      <a:srgbClr val="5B9853"/>
    </a:custClr>
    <a:custClr name="(5) Medium purple">
      <a:srgbClr val="9C91C6"/>
    </a:custClr>
    <a:custClr name="(5A) Light purple">
      <a:srgbClr val="C6BFE0"/>
    </a:custClr>
    <a:custClr name="(5B) Dark Purple">
      <a:srgbClr val="706CB0"/>
    </a:custClr>
  </a:custClrLst>
  <a:extLst>
    <a:ext uri="{05A4C25C-085E-4340-85A3-A5531E510DB2}">
      <thm15:themeFamily xmlns:thm15="http://schemas.microsoft.com/office/thememl/2012/main" name="NN Group - Template (normal 4x3).potx" id="{BB82BEB8-5E94-45DF-B8C5-7B149DAA16C2}" vid="{AD8FF5A5-F046-4402-94AF-A3C4F9537CF1}"/>
    </a:ext>
  </a:extLst>
</a:theme>
</file>

<file path=ppt/theme/theme2.xml><?xml version="1.0" encoding="utf-8"?>
<a:theme xmlns:a="http://schemas.openxmlformats.org/drawingml/2006/main" name="Office-thema">
  <a:themeElements>
    <a:clrScheme name="Colorscheme NN Genera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650D"/>
      </a:accent1>
      <a:accent2>
        <a:srgbClr val="EAC98E"/>
      </a:accent2>
      <a:accent3>
        <a:srgbClr val="E64415"/>
      </a:accent3>
      <a:accent4>
        <a:srgbClr val="999999"/>
      </a:accent4>
      <a:accent5>
        <a:srgbClr val="CAC7C7"/>
      </a:accent5>
      <a:accent6>
        <a:srgbClr val="666666"/>
      </a:accent6>
      <a:hlink>
        <a:srgbClr val="000000"/>
      </a:hlink>
      <a:folHlink>
        <a:srgbClr val="000000"/>
      </a:folHlink>
    </a:clrScheme>
    <a:fontScheme name="Font Scheme N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olorscheme NN Genera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650D"/>
      </a:accent1>
      <a:accent2>
        <a:srgbClr val="EAC98E"/>
      </a:accent2>
      <a:accent3>
        <a:srgbClr val="E64415"/>
      </a:accent3>
      <a:accent4>
        <a:srgbClr val="999999"/>
      </a:accent4>
      <a:accent5>
        <a:srgbClr val="CAC7C7"/>
      </a:accent5>
      <a:accent6>
        <a:srgbClr val="666666"/>
      </a:accent6>
      <a:hlink>
        <a:srgbClr val="000000"/>
      </a:hlink>
      <a:folHlink>
        <a:srgbClr val="000000"/>
      </a:folHlink>
    </a:clrScheme>
    <a:fontScheme name="Font Scheme N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 Group - Template (normal 4x3)</Template>
  <TotalTime>195</TotalTime>
  <Words>367</Words>
  <Application>Microsoft Office PowerPoint</Application>
  <PresentationFormat>全屏显示(4:3)</PresentationFormat>
  <Paragraphs>117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Presentation NN General</vt:lpstr>
      <vt:lpstr> Agenda  Date: Oct 17, 2019   Time: 13:30     Location: Yagura A</vt:lpstr>
      <vt:lpstr> Background of VA Printing Project  </vt:lpstr>
      <vt:lpstr>AS-IS Solution </vt:lpstr>
      <vt:lpstr>TO-BE Solution（Proposal １）</vt:lpstr>
      <vt:lpstr> Files and File Transfer Solution  </vt:lpstr>
      <vt:lpstr> Follow-up Actions  </vt:lpstr>
      <vt:lpstr>PowerPoint 演示文稿</vt:lpstr>
    </vt:vector>
  </TitlesOfParts>
  <Manager/>
  <Company>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 Date: Oct 17, 2019  Time: 13:30  Location: Yagura A</dc:title>
  <dc:subject/>
  <dc:creator>Li, G. (Gang)</dc:creator>
  <cp:keywords/>
  <dc:description>Template version 2.0 - 22 September 2016_x000d_
Layout: Koeweiden Postma_x000d_
Templates: www.JoulesUnlimited.com</dc:description>
  <cp:lastModifiedBy>haixiang japan</cp:lastModifiedBy>
  <cp:revision>16</cp:revision>
  <dcterms:created xsi:type="dcterms:W3CDTF">2019-10-15T05:13:40Z</dcterms:created>
  <dcterms:modified xsi:type="dcterms:W3CDTF">2019-10-15T10:36:00Z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CheckJU">
    <vt:lpwstr>v2.0</vt:lpwstr>
  </property>
  <property fmtid="{D5CDD505-2E9C-101B-9397-08002B2CF9AE}" pid="3" name="PPTExampleSlidesJU">
    <vt:lpwstr>PPT_Example_slides_JU_4_3_EN_NATNED.pptx</vt:lpwstr>
  </property>
</Properties>
</file>