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Lexend SemiBold"/>
      <p:regular r:id="rId44"/>
      <p:bold r:id="rId45"/>
    </p:embeddedFont>
    <p:embeddedFont>
      <p:font typeface="Lexend"/>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LexendSemiBold-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Lexend-regular.fntdata"/><Relationship Id="rId23" Type="http://schemas.openxmlformats.org/officeDocument/2006/relationships/slide" Target="slides/slide17.xml"/><Relationship Id="rId45" Type="http://schemas.openxmlformats.org/officeDocument/2006/relationships/font" Target="fonts/Lexend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Lexend-bold.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3b1be8b8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3b1be8b8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49967755b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49967755b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49967755b9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49967755b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49967755b9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49967755b9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49967755b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49967755b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49967755b9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49967755b9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34f456e6554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34f456e655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4f456e65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4f456e65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4f456e655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4f456e655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34f456e6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34f456e6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4f456e655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4f456e655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3b1be8b8ea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3b1be8b8ea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4f456e655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4f456e655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4f456e655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4f456e655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34f456e6554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34f456e6554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4f456e65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4f456e65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34f456e655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34f456e655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34f456e655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34f456e655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4f456e655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4f456e655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4f456e655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4f456e655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34f456e655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34f456e655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34f456e655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34f456e655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33b1be8b8ea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33b1be8b8ea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4f456e655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4f456e655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354ce0f622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354ce0f622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54ce0f622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354ce0f622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354ce0f622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354ce0f622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54ce0f622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354ce0f622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54ce0f622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354ce0f622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54ce0f622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54ce0f622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35431a74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35431a74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49967755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4996775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49967755b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49967755b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49967755b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49967755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49967755b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49967755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49967755b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49967755b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49967755b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49967755b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3">
    <p:spTree>
      <p:nvGrpSpPr>
        <p:cNvPr id="54" name="Shape 54"/>
        <p:cNvGrpSpPr/>
        <p:nvPr/>
      </p:nvGrpSpPr>
      <p:grpSpPr>
        <a:xfrm>
          <a:off x="0" y="0"/>
          <a:ext cx="0" cy="0"/>
          <a:chOff x="0" y="0"/>
          <a:chExt cx="0" cy="0"/>
        </a:xfrm>
      </p:grpSpPr>
      <p:sp>
        <p:nvSpPr>
          <p:cNvPr id="55" name="Google Shape;55;p14"/>
          <p:cNvSpPr/>
          <p:nvPr/>
        </p:nvSpPr>
        <p:spPr>
          <a:xfrm>
            <a:off x="643200" y="659425"/>
            <a:ext cx="3146400" cy="1091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6" name="Google Shape;56;p14"/>
          <p:cNvSpPr txBox="1"/>
          <p:nvPr>
            <p:ph type="title"/>
          </p:nvPr>
        </p:nvSpPr>
        <p:spPr>
          <a:xfrm>
            <a:off x="671825" y="727744"/>
            <a:ext cx="3117600" cy="12018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7" name="Google Shape;57;p14"/>
          <p:cNvSpPr/>
          <p:nvPr/>
        </p:nvSpPr>
        <p:spPr>
          <a:xfrm>
            <a:off x="2216400" y="1750725"/>
            <a:ext cx="4711200" cy="21879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8" name="Google Shape;58;p14"/>
          <p:cNvSpPr/>
          <p:nvPr/>
        </p:nvSpPr>
        <p:spPr>
          <a:xfrm>
            <a:off x="1686400" y="1750825"/>
            <a:ext cx="528900" cy="5289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9" name="Google Shape;59;p14"/>
          <p:cNvSpPr/>
          <p:nvPr/>
        </p:nvSpPr>
        <p:spPr>
          <a:xfrm>
            <a:off x="6927600" y="2843900"/>
            <a:ext cx="528900" cy="1091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0" name="Google Shape;60;p14"/>
          <p:cNvSpPr txBox="1"/>
          <p:nvPr>
            <p:ph idx="2" type="title"/>
          </p:nvPr>
        </p:nvSpPr>
        <p:spPr>
          <a:xfrm>
            <a:off x="2258050" y="1800075"/>
            <a:ext cx="46239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5400"/>
              <a:buNone/>
              <a:defRPr sz="5400"/>
            </a:lvl1pPr>
            <a:lvl2pPr lvl="1">
              <a:spcBef>
                <a:spcPts val="0"/>
              </a:spcBef>
              <a:spcAft>
                <a:spcPts val="0"/>
              </a:spcAft>
              <a:buSzPts val="5400"/>
              <a:buNone/>
              <a:defRPr sz="5400"/>
            </a:lvl2pPr>
            <a:lvl3pPr lvl="2">
              <a:spcBef>
                <a:spcPts val="0"/>
              </a:spcBef>
              <a:spcAft>
                <a:spcPts val="0"/>
              </a:spcAft>
              <a:buSzPts val="5400"/>
              <a:buNone/>
              <a:defRPr sz="5400"/>
            </a:lvl3pPr>
            <a:lvl4pPr lvl="3">
              <a:spcBef>
                <a:spcPts val="0"/>
              </a:spcBef>
              <a:spcAft>
                <a:spcPts val="0"/>
              </a:spcAft>
              <a:buSzPts val="5400"/>
              <a:buNone/>
              <a:defRPr sz="5400"/>
            </a:lvl4pPr>
            <a:lvl5pPr lvl="4">
              <a:spcBef>
                <a:spcPts val="0"/>
              </a:spcBef>
              <a:spcAft>
                <a:spcPts val="0"/>
              </a:spcAft>
              <a:buSzPts val="5400"/>
              <a:buNone/>
              <a:defRPr sz="5400"/>
            </a:lvl5pPr>
            <a:lvl6pPr lvl="5">
              <a:spcBef>
                <a:spcPts val="0"/>
              </a:spcBef>
              <a:spcAft>
                <a:spcPts val="0"/>
              </a:spcAft>
              <a:buSzPts val="5400"/>
              <a:buNone/>
              <a:defRPr sz="5400"/>
            </a:lvl6pPr>
            <a:lvl7pPr lvl="6">
              <a:spcBef>
                <a:spcPts val="0"/>
              </a:spcBef>
              <a:spcAft>
                <a:spcPts val="0"/>
              </a:spcAft>
              <a:buSzPts val="5400"/>
              <a:buNone/>
              <a:defRPr sz="5400"/>
            </a:lvl7pPr>
            <a:lvl8pPr lvl="7">
              <a:spcBef>
                <a:spcPts val="0"/>
              </a:spcBef>
              <a:spcAft>
                <a:spcPts val="0"/>
              </a:spcAft>
              <a:buSzPts val="5400"/>
              <a:buNone/>
              <a:defRPr sz="5400"/>
            </a:lvl8pPr>
            <a:lvl9pPr lvl="8">
              <a:spcBef>
                <a:spcPts val="0"/>
              </a:spcBef>
              <a:spcAft>
                <a:spcPts val="0"/>
              </a:spcAft>
              <a:buSzPts val="5400"/>
              <a:buNone/>
              <a:defRPr sz="5400"/>
            </a:lvl9pPr>
          </a:lstStyle>
          <a:p/>
        </p:txBody>
      </p:sp>
      <p:sp>
        <p:nvSpPr>
          <p:cNvPr id="61" name="Google Shape;61;p1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2" name="Google Shape;62;p1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ITLE_3_1">
    <p:spTree>
      <p:nvGrpSpPr>
        <p:cNvPr id="63" name="Shape 63"/>
        <p:cNvGrpSpPr/>
        <p:nvPr/>
      </p:nvGrpSpPr>
      <p:grpSpPr>
        <a:xfrm>
          <a:off x="0" y="0"/>
          <a:ext cx="0" cy="0"/>
          <a:chOff x="0" y="0"/>
          <a:chExt cx="0" cy="0"/>
        </a:xfrm>
      </p:grpSpPr>
      <p:sp>
        <p:nvSpPr>
          <p:cNvPr id="64" name="Google Shape;64;p15"/>
          <p:cNvSpPr/>
          <p:nvPr/>
        </p:nvSpPr>
        <p:spPr>
          <a:xfrm>
            <a:off x="304800" y="3161075"/>
            <a:ext cx="2851500" cy="16791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5" name="Google Shape;65;p15"/>
          <p:cNvSpPr/>
          <p:nvPr/>
        </p:nvSpPr>
        <p:spPr>
          <a:xfrm>
            <a:off x="5999150" y="3161050"/>
            <a:ext cx="2840100" cy="16791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6" name="Google Shape;66;p15"/>
          <p:cNvSpPr/>
          <p:nvPr/>
        </p:nvSpPr>
        <p:spPr>
          <a:xfrm>
            <a:off x="3156175" y="3161150"/>
            <a:ext cx="2851500" cy="16791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67" name="Google Shape;67;p15"/>
          <p:cNvSpPr txBox="1"/>
          <p:nvPr>
            <p:ph idx="1" type="subTitle"/>
          </p:nvPr>
        </p:nvSpPr>
        <p:spPr>
          <a:xfrm>
            <a:off x="314208" y="3134376"/>
            <a:ext cx="28161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p:nvPr>
            <p:ph idx="2" type="pic"/>
          </p:nvPr>
        </p:nvSpPr>
        <p:spPr>
          <a:xfrm>
            <a:off x="307625" y="1316450"/>
            <a:ext cx="2851500" cy="1844700"/>
          </a:xfrm>
          <a:prstGeom prst="rect">
            <a:avLst/>
          </a:prstGeom>
          <a:noFill/>
          <a:ln cap="flat" cmpd="sng" w="19050">
            <a:solidFill>
              <a:schemeClr val="dk1"/>
            </a:solidFill>
            <a:prstDash val="solid"/>
            <a:round/>
            <a:headEnd len="sm" w="sm" type="none"/>
            <a:tailEnd len="sm" w="sm" type="none"/>
          </a:ln>
        </p:spPr>
      </p:sp>
      <p:sp>
        <p:nvSpPr>
          <p:cNvPr id="69" name="Google Shape;69;p15"/>
          <p:cNvSpPr txBox="1"/>
          <p:nvPr>
            <p:ph idx="3" type="body"/>
          </p:nvPr>
        </p:nvSpPr>
        <p:spPr>
          <a:xfrm>
            <a:off x="316485" y="3761317"/>
            <a:ext cx="2688600" cy="109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0" name="Google Shape;70;p15"/>
          <p:cNvSpPr/>
          <p:nvPr>
            <p:ph idx="4" type="pic"/>
          </p:nvPr>
        </p:nvSpPr>
        <p:spPr>
          <a:xfrm>
            <a:off x="3159125" y="1316450"/>
            <a:ext cx="2851500" cy="1844700"/>
          </a:xfrm>
          <a:prstGeom prst="rect">
            <a:avLst/>
          </a:prstGeom>
          <a:noFill/>
          <a:ln cap="flat" cmpd="sng" w="19050">
            <a:solidFill>
              <a:schemeClr val="dk1"/>
            </a:solidFill>
            <a:prstDash val="solid"/>
            <a:round/>
            <a:headEnd len="sm" w="sm" type="none"/>
            <a:tailEnd len="sm" w="sm" type="none"/>
          </a:ln>
        </p:spPr>
      </p:sp>
      <p:sp>
        <p:nvSpPr>
          <p:cNvPr id="71" name="Google Shape;71;p15"/>
          <p:cNvSpPr/>
          <p:nvPr>
            <p:ph idx="5" type="pic"/>
          </p:nvPr>
        </p:nvSpPr>
        <p:spPr>
          <a:xfrm>
            <a:off x="6010625" y="1316450"/>
            <a:ext cx="2828700" cy="1844700"/>
          </a:xfrm>
          <a:prstGeom prst="rect">
            <a:avLst/>
          </a:prstGeom>
          <a:noFill/>
          <a:ln cap="flat" cmpd="sng" w="19050">
            <a:solidFill>
              <a:schemeClr val="dk1"/>
            </a:solidFill>
            <a:prstDash val="solid"/>
            <a:round/>
            <a:headEnd len="sm" w="sm" type="none"/>
            <a:tailEnd len="sm" w="sm" type="none"/>
          </a:ln>
        </p:spPr>
      </p:sp>
      <p:sp>
        <p:nvSpPr>
          <p:cNvPr id="72" name="Google Shape;72;p1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3" name="Google Shape;73;p1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74" name="Google Shape;74;p15"/>
          <p:cNvSpPr/>
          <p:nvPr/>
        </p:nvSpPr>
        <p:spPr>
          <a:xfrm>
            <a:off x="304800" y="305325"/>
            <a:ext cx="2851500" cy="1009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5" name="Google Shape;75;p15"/>
          <p:cNvSpPr/>
          <p:nvPr/>
        </p:nvSpPr>
        <p:spPr>
          <a:xfrm>
            <a:off x="3159125" y="811350"/>
            <a:ext cx="1159500" cy="5025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6" name="Google Shape;76;p15"/>
          <p:cNvSpPr txBox="1"/>
          <p:nvPr>
            <p:ph type="title"/>
          </p:nvPr>
        </p:nvSpPr>
        <p:spPr>
          <a:xfrm>
            <a:off x="328518" y="361238"/>
            <a:ext cx="2720700" cy="1131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7" name="Google Shape;77;p15"/>
          <p:cNvSpPr txBox="1"/>
          <p:nvPr>
            <p:ph idx="6" type="subTitle"/>
          </p:nvPr>
        </p:nvSpPr>
        <p:spPr>
          <a:xfrm>
            <a:off x="3156683" y="3134376"/>
            <a:ext cx="28161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5"/>
          <p:cNvSpPr txBox="1"/>
          <p:nvPr>
            <p:ph idx="7" type="body"/>
          </p:nvPr>
        </p:nvSpPr>
        <p:spPr>
          <a:xfrm>
            <a:off x="3158960" y="3761317"/>
            <a:ext cx="2688600" cy="109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9" name="Google Shape;79;p15"/>
          <p:cNvSpPr txBox="1"/>
          <p:nvPr>
            <p:ph idx="8" type="subTitle"/>
          </p:nvPr>
        </p:nvSpPr>
        <p:spPr>
          <a:xfrm>
            <a:off x="6007809" y="3134376"/>
            <a:ext cx="28161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5"/>
          <p:cNvSpPr txBox="1"/>
          <p:nvPr>
            <p:ph idx="9" type="body"/>
          </p:nvPr>
        </p:nvSpPr>
        <p:spPr>
          <a:xfrm>
            <a:off x="6010085" y="3761317"/>
            <a:ext cx="2688600" cy="109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1 Overview">
  <p:cSld name="TITLE_3_1_1">
    <p:spTree>
      <p:nvGrpSpPr>
        <p:cNvPr id="81" name="Shape 81"/>
        <p:cNvGrpSpPr/>
        <p:nvPr/>
      </p:nvGrpSpPr>
      <p:grpSpPr>
        <a:xfrm>
          <a:off x="0" y="0"/>
          <a:ext cx="0" cy="0"/>
          <a:chOff x="0" y="0"/>
          <a:chExt cx="0" cy="0"/>
        </a:xfrm>
      </p:grpSpPr>
      <p:sp>
        <p:nvSpPr>
          <p:cNvPr id="82" name="Google Shape;82;p16"/>
          <p:cNvSpPr/>
          <p:nvPr/>
        </p:nvSpPr>
        <p:spPr>
          <a:xfrm>
            <a:off x="1172300" y="660200"/>
            <a:ext cx="4711200" cy="16398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83" name="Google Shape;83;p16"/>
          <p:cNvSpPr/>
          <p:nvPr/>
        </p:nvSpPr>
        <p:spPr>
          <a:xfrm>
            <a:off x="5883500" y="1756696"/>
            <a:ext cx="1224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84" name="Google Shape;84;p16"/>
          <p:cNvSpPr txBox="1"/>
          <p:nvPr>
            <p:ph type="title"/>
          </p:nvPr>
        </p:nvSpPr>
        <p:spPr>
          <a:xfrm>
            <a:off x="1195425" y="734045"/>
            <a:ext cx="46488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6"/>
          <p:cNvSpPr/>
          <p:nvPr>
            <p:ph idx="2" type="pic"/>
          </p:nvPr>
        </p:nvSpPr>
        <p:spPr>
          <a:xfrm>
            <a:off x="3260500" y="2309850"/>
            <a:ext cx="1569000" cy="1625400"/>
          </a:xfrm>
          <a:prstGeom prst="rect">
            <a:avLst/>
          </a:prstGeom>
          <a:noFill/>
          <a:ln cap="flat" cmpd="sng" w="19050">
            <a:solidFill>
              <a:schemeClr val="dk1"/>
            </a:solidFill>
            <a:prstDash val="solid"/>
            <a:round/>
            <a:headEnd len="sm" w="sm" type="none"/>
            <a:tailEnd len="sm" w="sm" type="none"/>
          </a:ln>
        </p:spPr>
      </p:sp>
      <p:sp>
        <p:nvSpPr>
          <p:cNvPr id="86" name="Google Shape;86;p16"/>
          <p:cNvSpPr/>
          <p:nvPr>
            <p:ph idx="3" type="pic"/>
          </p:nvPr>
        </p:nvSpPr>
        <p:spPr>
          <a:xfrm>
            <a:off x="4849525" y="2309850"/>
            <a:ext cx="3128100" cy="2174100"/>
          </a:xfrm>
          <a:prstGeom prst="rect">
            <a:avLst/>
          </a:prstGeom>
          <a:noFill/>
          <a:ln cap="flat" cmpd="sng" w="19050">
            <a:solidFill>
              <a:schemeClr val="dk1"/>
            </a:solidFill>
            <a:prstDash val="solid"/>
            <a:round/>
            <a:headEnd len="sm" w="sm" type="none"/>
            <a:tailEnd len="sm" w="sm" type="none"/>
          </a:ln>
        </p:spPr>
      </p:sp>
      <p:sp>
        <p:nvSpPr>
          <p:cNvPr id="87" name="Google Shape;87;p1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88" name="Google Shape;88;p1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
    <p:spTree>
      <p:nvGrpSpPr>
        <p:cNvPr id="89" name="Shape 89"/>
        <p:cNvGrpSpPr/>
        <p:nvPr/>
      </p:nvGrpSpPr>
      <p:grpSpPr>
        <a:xfrm>
          <a:off x="0" y="0"/>
          <a:ext cx="0" cy="0"/>
          <a:chOff x="0" y="0"/>
          <a:chExt cx="0" cy="0"/>
        </a:xfrm>
      </p:grpSpPr>
      <p:sp>
        <p:nvSpPr>
          <p:cNvPr id="90" name="Google Shape;90;p17"/>
          <p:cNvSpPr/>
          <p:nvPr/>
        </p:nvSpPr>
        <p:spPr>
          <a:xfrm>
            <a:off x="3523325" y="2195625"/>
            <a:ext cx="4990200" cy="2385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1" name="Google Shape;91;p17"/>
          <p:cNvSpPr/>
          <p:nvPr/>
        </p:nvSpPr>
        <p:spPr>
          <a:xfrm>
            <a:off x="1420210" y="2202200"/>
            <a:ext cx="2101800" cy="543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2" name="Google Shape;92;p17"/>
          <p:cNvSpPr/>
          <p:nvPr/>
        </p:nvSpPr>
        <p:spPr>
          <a:xfrm>
            <a:off x="378750" y="562250"/>
            <a:ext cx="3146100" cy="16398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3" name="Google Shape;93;p17"/>
          <p:cNvSpPr txBox="1"/>
          <p:nvPr>
            <p:ph type="title"/>
          </p:nvPr>
        </p:nvSpPr>
        <p:spPr>
          <a:xfrm>
            <a:off x="378750" y="562250"/>
            <a:ext cx="3146100" cy="1639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94" name="Google Shape;94;p17"/>
          <p:cNvSpPr/>
          <p:nvPr/>
        </p:nvSpPr>
        <p:spPr>
          <a:xfrm>
            <a:off x="3523323" y="1654202"/>
            <a:ext cx="528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5" name="Google Shape;95;p17"/>
          <p:cNvSpPr txBox="1"/>
          <p:nvPr>
            <p:ph idx="1" type="body"/>
          </p:nvPr>
        </p:nvSpPr>
        <p:spPr>
          <a:xfrm>
            <a:off x="3623075" y="2300000"/>
            <a:ext cx="4790700" cy="218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6" name="Google Shape;96;p1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97" name="Google Shape;97;p1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2 Overview">
  <p:cSld name="TITLE_3_1_1_1">
    <p:spTree>
      <p:nvGrpSpPr>
        <p:cNvPr id="98" name="Shape 98"/>
        <p:cNvGrpSpPr/>
        <p:nvPr/>
      </p:nvGrpSpPr>
      <p:grpSpPr>
        <a:xfrm>
          <a:off x="0" y="0"/>
          <a:ext cx="0" cy="0"/>
          <a:chOff x="0" y="0"/>
          <a:chExt cx="0" cy="0"/>
        </a:xfrm>
      </p:grpSpPr>
      <p:sp>
        <p:nvSpPr>
          <p:cNvPr id="99" name="Google Shape;99;p18"/>
          <p:cNvSpPr/>
          <p:nvPr>
            <p:ph idx="2" type="pic"/>
          </p:nvPr>
        </p:nvSpPr>
        <p:spPr>
          <a:xfrm>
            <a:off x="3793600" y="2297107"/>
            <a:ext cx="1569000" cy="1625400"/>
          </a:xfrm>
          <a:prstGeom prst="rect">
            <a:avLst/>
          </a:prstGeom>
          <a:noFill/>
          <a:ln cap="flat" cmpd="sng" w="19050">
            <a:solidFill>
              <a:schemeClr val="dk1"/>
            </a:solidFill>
            <a:prstDash val="solid"/>
            <a:round/>
            <a:headEnd len="sm" w="sm" type="none"/>
            <a:tailEnd len="sm" w="sm" type="none"/>
          </a:ln>
        </p:spPr>
      </p:sp>
      <p:sp>
        <p:nvSpPr>
          <p:cNvPr id="100" name="Google Shape;100;p18"/>
          <p:cNvSpPr/>
          <p:nvPr>
            <p:ph idx="3" type="pic"/>
          </p:nvPr>
        </p:nvSpPr>
        <p:spPr>
          <a:xfrm>
            <a:off x="663400" y="2297107"/>
            <a:ext cx="3128100" cy="2174100"/>
          </a:xfrm>
          <a:prstGeom prst="rect">
            <a:avLst/>
          </a:prstGeom>
          <a:noFill/>
          <a:ln cap="flat" cmpd="sng" w="19050">
            <a:solidFill>
              <a:schemeClr val="dk1"/>
            </a:solidFill>
            <a:prstDash val="solid"/>
            <a:round/>
            <a:headEnd len="sm" w="sm" type="none"/>
            <a:tailEnd len="sm" w="sm" type="none"/>
          </a:ln>
        </p:spPr>
      </p:sp>
      <p:sp>
        <p:nvSpPr>
          <p:cNvPr id="101" name="Google Shape;101;p18"/>
          <p:cNvSpPr/>
          <p:nvPr/>
        </p:nvSpPr>
        <p:spPr>
          <a:xfrm>
            <a:off x="1689800" y="660200"/>
            <a:ext cx="4711200" cy="16398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2" name="Google Shape;102;p18"/>
          <p:cNvSpPr/>
          <p:nvPr/>
        </p:nvSpPr>
        <p:spPr>
          <a:xfrm>
            <a:off x="1160900" y="1757477"/>
            <a:ext cx="528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3" name="Google Shape;103;p18"/>
          <p:cNvSpPr txBox="1"/>
          <p:nvPr>
            <p:ph type="title"/>
          </p:nvPr>
        </p:nvSpPr>
        <p:spPr>
          <a:xfrm>
            <a:off x="1721834" y="727054"/>
            <a:ext cx="46488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1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5" name="Google Shape;105;p1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Overview (5)">
  <p:cSld name="TITLE_3_1_1_1_1">
    <p:spTree>
      <p:nvGrpSpPr>
        <p:cNvPr id="106" name="Shape 106"/>
        <p:cNvGrpSpPr/>
        <p:nvPr/>
      </p:nvGrpSpPr>
      <p:grpSpPr>
        <a:xfrm>
          <a:off x="0" y="0"/>
          <a:ext cx="0" cy="0"/>
          <a:chOff x="0" y="0"/>
          <a:chExt cx="0" cy="0"/>
        </a:xfrm>
      </p:grpSpPr>
      <p:sp>
        <p:nvSpPr>
          <p:cNvPr id="107" name="Google Shape;107;p19"/>
          <p:cNvSpPr/>
          <p:nvPr/>
        </p:nvSpPr>
        <p:spPr>
          <a:xfrm>
            <a:off x="298300" y="1431975"/>
            <a:ext cx="1713600" cy="1890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8" name="Google Shape;108;p19"/>
          <p:cNvSpPr/>
          <p:nvPr/>
        </p:nvSpPr>
        <p:spPr>
          <a:xfrm>
            <a:off x="5431665" y="1431975"/>
            <a:ext cx="1713600" cy="18903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09" name="Google Shape;109;p19"/>
          <p:cNvSpPr/>
          <p:nvPr/>
        </p:nvSpPr>
        <p:spPr>
          <a:xfrm>
            <a:off x="7137667" y="1431975"/>
            <a:ext cx="1713600" cy="1890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10" name="Google Shape;110;p19"/>
          <p:cNvSpPr/>
          <p:nvPr/>
        </p:nvSpPr>
        <p:spPr>
          <a:xfrm>
            <a:off x="2011981" y="1431975"/>
            <a:ext cx="1713600" cy="1890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11" name="Google Shape;111;p19"/>
          <p:cNvSpPr/>
          <p:nvPr/>
        </p:nvSpPr>
        <p:spPr>
          <a:xfrm>
            <a:off x="3717983" y="1431975"/>
            <a:ext cx="1713600" cy="1890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12" name="Google Shape;112;p19"/>
          <p:cNvSpPr txBox="1"/>
          <p:nvPr>
            <p:ph idx="1" type="body"/>
          </p:nvPr>
        </p:nvSpPr>
        <p:spPr>
          <a:xfrm>
            <a:off x="310891"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3" name="Google Shape;113;p19"/>
          <p:cNvSpPr txBox="1"/>
          <p:nvPr>
            <p:ph idx="2" type="body"/>
          </p:nvPr>
        </p:nvSpPr>
        <p:spPr>
          <a:xfrm>
            <a:off x="5444268"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4" name="Google Shape;114;p19"/>
          <p:cNvSpPr txBox="1"/>
          <p:nvPr>
            <p:ph idx="3" type="body"/>
          </p:nvPr>
        </p:nvSpPr>
        <p:spPr>
          <a:xfrm>
            <a:off x="7105524"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5" name="Google Shape;115;p19"/>
          <p:cNvSpPr txBox="1"/>
          <p:nvPr>
            <p:ph idx="4" type="body"/>
          </p:nvPr>
        </p:nvSpPr>
        <p:spPr>
          <a:xfrm>
            <a:off x="2037027"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6" name="Google Shape;116;p19"/>
          <p:cNvSpPr txBox="1"/>
          <p:nvPr>
            <p:ph idx="5" type="body"/>
          </p:nvPr>
        </p:nvSpPr>
        <p:spPr>
          <a:xfrm>
            <a:off x="3727958" y="1431975"/>
            <a:ext cx="1688400" cy="189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7" name="Google Shape;117;p19"/>
          <p:cNvSpPr/>
          <p:nvPr>
            <p:ph idx="6" type="pic"/>
          </p:nvPr>
        </p:nvSpPr>
        <p:spPr>
          <a:xfrm>
            <a:off x="7137800" y="3322275"/>
            <a:ext cx="1713600" cy="1510200"/>
          </a:xfrm>
          <a:prstGeom prst="rect">
            <a:avLst/>
          </a:prstGeom>
          <a:noFill/>
          <a:ln cap="flat" cmpd="sng" w="19050">
            <a:solidFill>
              <a:schemeClr val="dk1"/>
            </a:solidFill>
            <a:prstDash val="solid"/>
            <a:round/>
            <a:headEnd len="sm" w="sm" type="none"/>
            <a:tailEnd len="sm" w="sm" type="none"/>
          </a:ln>
        </p:spPr>
      </p:sp>
      <p:sp>
        <p:nvSpPr>
          <p:cNvPr id="118" name="Google Shape;118;p19"/>
          <p:cNvSpPr/>
          <p:nvPr>
            <p:ph idx="7" type="pic"/>
          </p:nvPr>
        </p:nvSpPr>
        <p:spPr>
          <a:xfrm>
            <a:off x="5427747" y="3322276"/>
            <a:ext cx="1708200" cy="1510200"/>
          </a:xfrm>
          <a:prstGeom prst="rect">
            <a:avLst/>
          </a:prstGeom>
          <a:noFill/>
          <a:ln cap="flat" cmpd="sng" w="19050">
            <a:solidFill>
              <a:schemeClr val="dk1"/>
            </a:solidFill>
            <a:prstDash val="solid"/>
            <a:round/>
            <a:headEnd len="sm" w="sm" type="none"/>
            <a:tailEnd len="sm" w="sm" type="none"/>
          </a:ln>
        </p:spPr>
      </p:sp>
      <p:sp>
        <p:nvSpPr>
          <p:cNvPr id="119" name="Google Shape;119;p19"/>
          <p:cNvSpPr/>
          <p:nvPr>
            <p:ph idx="8" type="pic"/>
          </p:nvPr>
        </p:nvSpPr>
        <p:spPr>
          <a:xfrm>
            <a:off x="3723042" y="3322276"/>
            <a:ext cx="1708200" cy="1510200"/>
          </a:xfrm>
          <a:prstGeom prst="rect">
            <a:avLst/>
          </a:prstGeom>
          <a:noFill/>
          <a:ln cap="flat" cmpd="sng" w="19050">
            <a:solidFill>
              <a:schemeClr val="dk1"/>
            </a:solidFill>
            <a:prstDash val="solid"/>
            <a:round/>
            <a:headEnd len="sm" w="sm" type="none"/>
            <a:tailEnd len="sm" w="sm" type="none"/>
          </a:ln>
        </p:spPr>
      </p:sp>
      <p:sp>
        <p:nvSpPr>
          <p:cNvPr id="120" name="Google Shape;120;p19"/>
          <p:cNvSpPr/>
          <p:nvPr>
            <p:ph idx="9" type="pic"/>
          </p:nvPr>
        </p:nvSpPr>
        <p:spPr>
          <a:xfrm>
            <a:off x="2011891" y="3322275"/>
            <a:ext cx="1728000" cy="1510200"/>
          </a:xfrm>
          <a:prstGeom prst="rect">
            <a:avLst/>
          </a:prstGeom>
          <a:noFill/>
          <a:ln cap="flat" cmpd="sng" w="19050">
            <a:solidFill>
              <a:schemeClr val="dk1"/>
            </a:solidFill>
            <a:prstDash val="solid"/>
            <a:round/>
            <a:headEnd len="sm" w="sm" type="none"/>
            <a:tailEnd len="sm" w="sm" type="none"/>
          </a:ln>
        </p:spPr>
      </p:sp>
      <p:sp>
        <p:nvSpPr>
          <p:cNvPr id="121" name="Google Shape;121;p19"/>
          <p:cNvSpPr/>
          <p:nvPr>
            <p:ph idx="13" type="pic"/>
          </p:nvPr>
        </p:nvSpPr>
        <p:spPr>
          <a:xfrm>
            <a:off x="298300" y="3322275"/>
            <a:ext cx="1716000" cy="1510200"/>
          </a:xfrm>
          <a:prstGeom prst="rect">
            <a:avLst/>
          </a:prstGeom>
          <a:noFill/>
          <a:ln cap="flat" cmpd="sng" w="19050">
            <a:solidFill>
              <a:schemeClr val="dk1"/>
            </a:solidFill>
            <a:prstDash val="solid"/>
            <a:round/>
            <a:headEnd len="sm" w="sm" type="none"/>
            <a:tailEnd len="sm" w="sm" type="none"/>
          </a:ln>
        </p:spPr>
      </p:sp>
      <p:sp>
        <p:nvSpPr>
          <p:cNvPr id="122" name="Google Shape;122;p1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23" name="Google Shape;123;p1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124" name="Google Shape;124;p19"/>
          <p:cNvSpPr/>
          <p:nvPr/>
        </p:nvSpPr>
        <p:spPr>
          <a:xfrm>
            <a:off x="298300" y="301050"/>
            <a:ext cx="40203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25" name="Google Shape;125;p19"/>
          <p:cNvSpPr txBox="1"/>
          <p:nvPr>
            <p:ph type="title"/>
          </p:nvPr>
        </p:nvSpPr>
        <p:spPr>
          <a:xfrm>
            <a:off x="279178" y="338025"/>
            <a:ext cx="40395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Goal">
  <p:cSld name="TITLE_3_1_1_1_1_1">
    <p:spTree>
      <p:nvGrpSpPr>
        <p:cNvPr id="126" name="Shape 126"/>
        <p:cNvGrpSpPr/>
        <p:nvPr/>
      </p:nvGrpSpPr>
      <p:grpSpPr>
        <a:xfrm>
          <a:off x="0" y="0"/>
          <a:ext cx="0" cy="0"/>
          <a:chOff x="0" y="0"/>
          <a:chExt cx="0" cy="0"/>
        </a:xfrm>
      </p:grpSpPr>
      <p:sp>
        <p:nvSpPr>
          <p:cNvPr id="127" name="Google Shape;127;p20"/>
          <p:cNvSpPr/>
          <p:nvPr/>
        </p:nvSpPr>
        <p:spPr>
          <a:xfrm>
            <a:off x="298312" y="301050"/>
            <a:ext cx="5646900" cy="5310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28" name="Google Shape;128;p20"/>
          <p:cNvSpPr txBox="1"/>
          <p:nvPr>
            <p:ph type="title"/>
          </p:nvPr>
        </p:nvSpPr>
        <p:spPr>
          <a:xfrm>
            <a:off x="279185" y="31227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9" name="Google Shape;129;p20"/>
          <p:cNvSpPr/>
          <p:nvPr/>
        </p:nvSpPr>
        <p:spPr>
          <a:xfrm>
            <a:off x="4463246" y="3362570"/>
            <a:ext cx="1190400" cy="9768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0" name="Google Shape;130;p20"/>
          <p:cNvSpPr/>
          <p:nvPr/>
        </p:nvSpPr>
        <p:spPr>
          <a:xfrm>
            <a:off x="5653655" y="3362561"/>
            <a:ext cx="487500" cy="4785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1" name="Google Shape;131;p20"/>
          <p:cNvSpPr/>
          <p:nvPr/>
        </p:nvSpPr>
        <p:spPr>
          <a:xfrm>
            <a:off x="4463250" y="1056975"/>
            <a:ext cx="4371300" cy="23055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2" name="Google Shape;132;p20"/>
          <p:cNvSpPr txBox="1"/>
          <p:nvPr>
            <p:ph idx="1" type="subTitle"/>
          </p:nvPr>
        </p:nvSpPr>
        <p:spPr>
          <a:xfrm>
            <a:off x="4481951" y="1068225"/>
            <a:ext cx="4338600" cy="54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0"/>
          <p:cNvSpPr/>
          <p:nvPr>
            <p:ph idx="2" type="pic"/>
          </p:nvPr>
        </p:nvSpPr>
        <p:spPr>
          <a:xfrm>
            <a:off x="298300" y="1055350"/>
            <a:ext cx="4165800" cy="3783300"/>
          </a:xfrm>
          <a:prstGeom prst="rect">
            <a:avLst/>
          </a:prstGeom>
          <a:noFill/>
          <a:ln cap="flat" cmpd="sng" w="19050">
            <a:solidFill>
              <a:schemeClr val="dk1"/>
            </a:solidFill>
            <a:prstDash val="solid"/>
            <a:round/>
            <a:headEnd len="sm" w="sm" type="none"/>
            <a:tailEnd len="sm" w="sm" type="none"/>
          </a:ln>
        </p:spPr>
      </p:sp>
      <p:sp>
        <p:nvSpPr>
          <p:cNvPr id="134" name="Google Shape;134;p20"/>
          <p:cNvSpPr txBox="1"/>
          <p:nvPr>
            <p:ph idx="3" type="body"/>
          </p:nvPr>
        </p:nvSpPr>
        <p:spPr>
          <a:xfrm>
            <a:off x="4484120" y="1667497"/>
            <a:ext cx="4338600" cy="166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5" name="Google Shape;135;p2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6" name="Google Shape;136;p2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137" name="Google Shape;137;p20"/>
          <p:cNvSpPr/>
          <p:nvPr/>
        </p:nvSpPr>
        <p:spPr>
          <a:xfrm>
            <a:off x="298300" y="301050"/>
            <a:ext cx="56709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38" name="Google Shape;138;p20"/>
          <p:cNvSpPr txBox="1"/>
          <p:nvPr>
            <p:ph idx="4"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 Detailed Outline + Key Features">
  <p:cSld name="TITLE_3_1_1_1_1_1_1">
    <p:spTree>
      <p:nvGrpSpPr>
        <p:cNvPr id="139" name="Shape 139"/>
        <p:cNvGrpSpPr/>
        <p:nvPr/>
      </p:nvGrpSpPr>
      <p:grpSpPr>
        <a:xfrm>
          <a:off x="0" y="0"/>
          <a:ext cx="0" cy="0"/>
          <a:chOff x="0" y="0"/>
          <a:chExt cx="0" cy="0"/>
        </a:xfrm>
      </p:grpSpPr>
      <p:sp>
        <p:nvSpPr>
          <p:cNvPr id="140" name="Google Shape;140;p21"/>
          <p:cNvSpPr txBox="1"/>
          <p:nvPr>
            <p:ph idx="1" type="subTitle"/>
          </p:nvPr>
        </p:nvSpPr>
        <p:spPr>
          <a:xfrm>
            <a:off x="6076827" y="986538"/>
            <a:ext cx="25152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21"/>
          <p:cNvSpPr txBox="1"/>
          <p:nvPr>
            <p:ph idx="2" type="subTitle"/>
          </p:nvPr>
        </p:nvSpPr>
        <p:spPr>
          <a:xfrm>
            <a:off x="194675"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1"/>
          <p:cNvSpPr txBox="1"/>
          <p:nvPr>
            <p:ph idx="3" type="subTitle"/>
          </p:nvPr>
        </p:nvSpPr>
        <p:spPr>
          <a:xfrm>
            <a:off x="1178298"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1"/>
          <p:cNvSpPr txBox="1"/>
          <p:nvPr>
            <p:ph idx="4" type="subTitle"/>
          </p:nvPr>
        </p:nvSpPr>
        <p:spPr>
          <a:xfrm>
            <a:off x="2161921"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21"/>
          <p:cNvSpPr txBox="1"/>
          <p:nvPr>
            <p:ph idx="5" type="subTitle"/>
          </p:nvPr>
        </p:nvSpPr>
        <p:spPr>
          <a:xfrm>
            <a:off x="3139107"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1"/>
          <p:cNvSpPr txBox="1"/>
          <p:nvPr>
            <p:ph idx="6" type="subTitle"/>
          </p:nvPr>
        </p:nvSpPr>
        <p:spPr>
          <a:xfrm>
            <a:off x="4108806"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1"/>
          <p:cNvSpPr txBox="1"/>
          <p:nvPr>
            <p:ph idx="7" type="subTitle"/>
          </p:nvPr>
        </p:nvSpPr>
        <p:spPr>
          <a:xfrm>
            <a:off x="5092429" y="999467"/>
            <a:ext cx="972300" cy="3417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1"/>
          <p:cNvSpPr/>
          <p:nvPr/>
        </p:nvSpPr>
        <p:spPr>
          <a:xfrm>
            <a:off x="298300" y="1301925"/>
            <a:ext cx="982800" cy="353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48" name="Google Shape;148;p21"/>
          <p:cNvSpPr/>
          <p:nvPr/>
        </p:nvSpPr>
        <p:spPr>
          <a:xfrm>
            <a:off x="5197656" y="1301925"/>
            <a:ext cx="982800" cy="353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49" name="Google Shape;149;p21"/>
          <p:cNvSpPr txBox="1"/>
          <p:nvPr>
            <p:ph idx="8" type="body"/>
          </p:nvPr>
        </p:nvSpPr>
        <p:spPr>
          <a:xfrm>
            <a:off x="302687"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0" name="Google Shape;150;p21"/>
          <p:cNvSpPr txBox="1"/>
          <p:nvPr>
            <p:ph idx="9" type="body"/>
          </p:nvPr>
        </p:nvSpPr>
        <p:spPr>
          <a:xfrm>
            <a:off x="5210863"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1" name="Google Shape;151;p21"/>
          <p:cNvSpPr/>
          <p:nvPr/>
        </p:nvSpPr>
        <p:spPr>
          <a:xfrm>
            <a:off x="3239217" y="1301925"/>
            <a:ext cx="982800" cy="353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2" name="Google Shape;152;p21"/>
          <p:cNvSpPr txBox="1"/>
          <p:nvPr>
            <p:ph idx="13" type="body"/>
          </p:nvPr>
        </p:nvSpPr>
        <p:spPr>
          <a:xfrm>
            <a:off x="3251210"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3" name="Google Shape;153;p21"/>
          <p:cNvSpPr/>
          <p:nvPr/>
        </p:nvSpPr>
        <p:spPr>
          <a:xfrm>
            <a:off x="4215083" y="1301925"/>
            <a:ext cx="982800" cy="3530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4" name="Google Shape;154;p21"/>
          <p:cNvSpPr txBox="1"/>
          <p:nvPr>
            <p:ph idx="14" type="body"/>
          </p:nvPr>
        </p:nvSpPr>
        <p:spPr>
          <a:xfrm>
            <a:off x="4233736"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5" name="Google Shape;155;p21"/>
          <p:cNvSpPr/>
          <p:nvPr/>
        </p:nvSpPr>
        <p:spPr>
          <a:xfrm>
            <a:off x="1280779" y="1301925"/>
            <a:ext cx="982800" cy="353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6" name="Google Shape;156;p21"/>
          <p:cNvSpPr txBox="1"/>
          <p:nvPr>
            <p:ph idx="15" type="body"/>
          </p:nvPr>
        </p:nvSpPr>
        <p:spPr>
          <a:xfrm>
            <a:off x="1286147"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7" name="Google Shape;157;p21"/>
          <p:cNvSpPr/>
          <p:nvPr/>
        </p:nvSpPr>
        <p:spPr>
          <a:xfrm>
            <a:off x="2256692" y="1301925"/>
            <a:ext cx="982800" cy="353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58" name="Google Shape;158;p21"/>
          <p:cNvSpPr txBox="1"/>
          <p:nvPr>
            <p:ph idx="16" type="body"/>
          </p:nvPr>
        </p:nvSpPr>
        <p:spPr>
          <a:xfrm>
            <a:off x="2268684" y="1309508"/>
            <a:ext cx="965100" cy="3530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59" name="Google Shape;159;p21"/>
          <p:cNvSpPr/>
          <p:nvPr/>
        </p:nvSpPr>
        <p:spPr>
          <a:xfrm>
            <a:off x="6182130" y="1301927"/>
            <a:ext cx="2656500" cy="13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0" name="Google Shape;160;p21"/>
          <p:cNvSpPr/>
          <p:nvPr/>
        </p:nvSpPr>
        <p:spPr>
          <a:xfrm>
            <a:off x="6182130" y="2680069"/>
            <a:ext cx="2656500" cy="13767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1" name="Google Shape;161;p21"/>
          <p:cNvSpPr txBox="1"/>
          <p:nvPr>
            <p:ph idx="17" type="subTitle"/>
          </p:nvPr>
        </p:nvSpPr>
        <p:spPr>
          <a:xfrm>
            <a:off x="6164355" y="1264050"/>
            <a:ext cx="24726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1"/>
          <p:cNvSpPr txBox="1"/>
          <p:nvPr>
            <p:ph idx="18" type="body"/>
          </p:nvPr>
        </p:nvSpPr>
        <p:spPr>
          <a:xfrm>
            <a:off x="6160825" y="1743763"/>
            <a:ext cx="2686800" cy="11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63" name="Google Shape;163;p21"/>
          <p:cNvSpPr txBox="1"/>
          <p:nvPr>
            <p:ph idx="19" type="subTitle"/>
          </p:nvPr>
        </p:nvSpPr>
        <p:spPr>
          <a:xfrm>
            <a:off x="6164657" y="2640406"/>
            <a:ext cx="2686800" cy="543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21"/>
          <p:cNvSpPr txBox="1"/>
          <p:nvPr>
            <p:ph idx="20" type="body"/>
          </p:nvPr>
        </p:nvSpPr>
        <p:spPr>
          <a:xfrm>
            <a:off x="6160825" y="2978547"/>
            <a:ext cx="2686800" cy="1128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65" name="Google Shape;165;p2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6" name="Google Shape;166;p2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167" name="Google Shape;167;p21"/>
          <p:cNvSpPr/>
          <p:nvPr/>
        </p:nvSpPr>
        <p:spPr>
          <a:xfrm>
            <a:off x="298300" y="301050"/>
            <a:ext cx="56709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68" name="Google Shape;168;p21"/>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vel Details">
  <p:cSld name="TITLE_3_1_1_1_1_1_1_1">
    <p:spTree>
      <p:nvGrpSpPr>
        <p:cNvPr id="169" name="Shape 169"/>
        <p:cNvGrpSpPr/>
        <p:nvPr/>
      </p:nvGrpSpPr>
      <p:grpSpPr>
        <a:xfrm>
          <a:off x="0" y="0"/>
          <a:ext cx="0" cy="0"/>
          <a:chOff x="0" y="0"/>
          <a:chExt cx="0" cy="0"/>
        </a:xfrm>
      </p:grpSpPr>
      <p:sp>
        <p:nvSpPr>
          <p:cNvPr id="170" name="Google Shape;170;p22"/>
          <p:cNvSpPr/>
          <p:nvPr/>
        </p:nvSpPr>
        <p:spPr>
          <a:xfrm>
            <a:off x="298300" y="301050"/>
            <a:ext cx="35340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1" name="Google Shape;171;p22"/>
          <p:cNvSpPr txBox="1"/>
          <p:nvPr>
            <p:ph type="title"/>
          </p:nvPr>
        </p:nvSpPr>
        <p:spPr>
          <a:xfrm>
            <a:off x="279178" y="338025"/>
            <a:ext cx="35379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2" name="Google Shape;172;p22"/>
          <p:cNvSpPr/>
          <p:nvPr>
            <p:ph idx="2" type="pic"/>
          </p:nvPr>
        </p:nvSpPr>
        <p:spPr>
          <a:xfrm>
            <a:off x="3836145" y="1334531"/>
            <a:ext cx="1488300" cy="1557900"/>
          </a:xfrm>
          <a:prstGeom prst="rect">
            <a:avLst/>
          </a:prstGeom>
          <a:noFill/>
          <a:ln cap="flat" cmpd="sng" w="19050">
            <a:solidFill>
              <a:schemeClr val="dk1"/>
            </a:solidFill>
            <a:prstDash val="solid"/>
            <a:round/>
            <a:headEnd len="sm" w="sm" type="none"/>
            <a:tailEnd len="sm" w="sm" type="none"/>
          </a:ln>
        </p:spPr>
      </p:sp>
      <p:sp>
        <p:nvSpPr>
          <p:cNvPr id="173" name="Google Shape;173;p22"/>
          <p:cNvSpPr/>
          <p:nvPr>
            <p:ph idx="3" type="pic"/>
          </p:nvPr>
        </p:nvSpPr>
        <p:spPr>
          <a:xfrm>
            <a:off x="3836145" y="2892484"/>
            <a:ext cx="1488300" cy="1557900"/>
          </a:xfrm>
          <a:prstGeom prst="rect">
            <a:avLst/>
          </a:prstGeom>
          <a:noFill/>
          <a:ln cap="flat" cmpd="sng" w="19050">
            <a:solidFill>
              <a:schemeClr val="dk1"/>
            </a:solidFill>
            <a:prstDash val="solid"/>
            <a:round/>
            <a:headEnd len="sm" w="sm" type="none"/>
            <a:tailEnd len="sm" w="sm" type="none"/>
          </a:ln>
        </p:spPr>
      </p:sp>
      <p:sp>
        <p:nvSpPr>
          <p:cNvPr id="174" name="Google Shape;174;p22"/>
          <p:cNvSpPr/>
          <p:nvPr/>
        </p:nvSpPr>
        <p:spPr>
          <a:xfrm>
            <a:off x="5324404" y="2374069"/>
            <a:ext cx="2480100" cy="20862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5" name="Google Shape;175;p22"/>
          <p:cNvSpPr txBox="1"/>
          <p:nvPr>
            <p:ph idx="1" type="body"/>
          </p:nvPr>
        </p:nvSpPr>
        <p:spPr>
          <a:xfrm>
            <a:off x="5321031" y="2388890"/>
            <a:ext cx="2480100" cy="2061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6" name="Google Shape;176;p22"/>
          <p:cNvSpPr/>
          <p:nvPr/>
        </p:nvSpPr>
        <p:spPr>
          <a:xfrm>
            <a:off x="5324434" y="790425"/>
            <a:ext cx="3021000" cy="1584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7" name="Google Shape;177;p22"/>
          <p:cNvSpPr/>
          <p:nvPr/>
        </p:nvSpPr>
        <p:spPr>
          <a:xfrm>
            <a:off x="842990" y="908254"/>
            <a:ext cx="2989200" cy="2589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78" name="Google Shape;178;p22"/>
          <p:cNvSpPr txBox="1"/>
          <p:nvPr>
            <p:ph idx="4" type="body"/>
          </p:nvPr>
        </p:nvSpPr>
        <p:spPr>
          <a:xfrm>
            <a:off x="866096" y="1255168"/>
            <a:ext cx="2951100" cy="2226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9" name="Google Shape;179;p22"/>
          <p:cNvSpPr txBox="1"/>
          <p:nvPr>
            <p:ph idx="5" type="body"/>
          </p:nvPr>
        </p:nvSpPr>
        <p:spPr>
          <a:xfrm>
            <a:off x="5321025" y="801853"/>
            <a:ext cx="3016500" cy="158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80" name="Google Shape;180;p22"/>
          <p:cNvSpPr txBox="1"/>
          <p:nvPr>
            <p:ph idx="6" type="subTitle"/>
          </p:nvPr>
        </p:nvSpPr>
        <p:spPr>
          <a:xfrm>
            <a:off x="854800" y="922100"/>
            <a:ext cx="2951100" cy="557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2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2" name="Google Shape;182;p2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ITLE_3_1_1_1_1_1_1_1_1">
    <p:spTree>
      <p:nvGrpSpPr>
        <p:cNvPr id="183" name="Shape 183"/>
        <p:cNvGrpSpPr/>
        <p:nvPr/>
      </p:nvGrpSpPr>
      <p:grpSpPr>
        <a:xfrm>
          <a:off x="0" y="0"/>
          <a:ext cx="0" cy="0"/>
          <a:chOff x="0" y="0"/>
          <a:chExt cx="0" cy="0"/>
        </a:xfrm>
      </p:grpSpPr>
      <p:sp>
        <p:nvSpPr>
          <p:cNvPr id="184" name="Google Shape;184;p23"/>
          <p:cNvSpPr/>
          <p:nvPr/>
        </p:nvSpPr>
        <p:spPr>
          <a:xfrm>
            <a:off x="3263350" y="1223800"/>
            <a:ext cx="2617200" cy="27255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5" name="Google Shape;185;p23"/>
          <p:cNvSpPr txBox="1"/>
          <p:nvPr>
            <p:ph idx="1" type="subTitle"/>
          </p:nvPr>
        </p:nvSpPr>
        <p:spPr>
          <a:xfrm>
            <a:off x="3263400" y="1216529"/>
            <a:ext cx="2617200" cy="46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3"/>
          <p:cNvSpPr/>
          <p:nvPr/>
        </p:nvSpPr>
        <p:spPr>
          <a:xfrm>
            <a:off x="643300" y="1223800"/>
            <a:ext cx="2617200" cy="27255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7" name="Google Shape;187;p23"/>
          <p:cNvSpPr txBox="1"/>
          <p:nvPr>
            <p:ph idx="2" type="body"/>
          </p:nvPr>
        </p:nvSpPr>
        <p:spPr>
          <a:xfrm>
            <a:off x="650150" y="1553646"/>
            <a:ext cx="2617200" cy="46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88" name="Google Shape;188;p23"/>
          <p:cNvSpPr/>
          <p:nvPr/>
        </p:nvSpPr>
        <p:spPr>
          <a:xfrm>
            <a:off x="5883400" y="1223800"/>
            <a:ext cx="2617200" cy="2725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189" name="Google Shape;189;p23"/>
          <p:cNvSpPr txBox="1"/>
          <p:nvPr>
            <p:ph idx="3" type="subTitle"/>
          </p:nvPr>
        </p:nvSpPr>
        <p:spPr>
          <a:xfrm>
            <a:off x="5883500" y="1216529"/>
            <a:ext cx="2617200" cy="46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p23"/>
          <p:cNvSpPr txBox="1"/>
          <p:nvPr>
            <p:ph idx="4" type="body"/>
          </p:nvPr>
        </p:nvSpPr>
        <p:spPr>
          <a:xfrm>
            <a:off x="546686" y="3949300"/>
            <a:ext cx="2404800" cy="3990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1" name="Google Shape;191;p23"/>
          <p:cNvSpPr txBox="1"/>
          <p:nvPr>
            <p:ph idx="5" type="subTitle"/>
          </p:nvPr>
        </p:nvSpPr>
        <p:spPr>
          <a:xfrm>
            <a:off x="646300" y="1216529"/>
            <a:ext cx="2617200" cy="4680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23"/>
          <p:cNvSpPr txBox="1"/>
          <p:nvPr>
            <p:ph idx="6" type="body"/>
          </p:nvPr>
        </p:nvSpPr>
        <p:spPr>
          <a:xfrm>
            <a:off x="3264850" y="1553646"/>
            <a:ext cx="2617200" cy="46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3" name="Google Shape;193;p23"/>
          <p:cNvSpPr txBox="1"/>
          <p:nvPr>
            <p:ph idx="7" type="body"/>
          </p:nvPr>
        </p:nvSpPr>
        <p:spPr>
          <a:xfrm>
            <a:off x="5883400" y="1553646"/>
            <a:ext cx="2617200" cy="468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4" name="Google Shape;194;p23"/>
          <p:cNvSpPr txBox="1"/>
          <p:nvPr>
            <p:ph idx="8" type="body"/>
          </p:nvPr>
        </p:nvSpPr>
        <p:spPr>
          <a:xfrm>
            <a:off x="650150"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5" name="Google Shape;195;p23"/>
          <p:cNvSpPr txBox="1"/>
          <p:nvPr>
            <p:ph idx="9" type="body"/>
          </p:nvPr>
        </p:nvSpPr>
        <p:spPr>
          <a:xfrm>
            <a:off x="1880475"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6" name="Google Shape;196;p23"/>
          <p:cNvSpPr txBox="1"/>
          <p:nvPr>
            <p:ph idx="13" type="body"/>
          </p:nvPr>
        </p:nvSpPr>
        <p:spPr>
          <a:xfrm>
            <a:off x="3266775"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7" name="Google Shape;197;p23"/>
          <p:cNvSpPr txBox="1"/>
          <p:nvPr>
            <p:ph idx="14" type="body"/>
          </p:nvPr>
        </p:nvSpPr>
        <p:spPr>
          <a:xfrm>
            <a:off x="4497100"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8" name="Google Shape;198;p23"/>
          <p:cNvSpPr txBox="1"/>
          <p:nvPr>
            <p:ph idx="15" type="body"/>
          </p:nvPr>
        </p:nvSpPr>
        <p:spPr>
          <a:xfrm>
            <a:off x="5883400"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99" name="Google Shape;199;p23"/>
          <p:cNvSpPr txBox="1"/>
          <p:nvPr>
            <p:ph idx="16" type="body"/>
          </p:nvPr>
        </p:nvSpPr>
        <p:spPr>
          <a:xfrm>
            <a:off x="7113725" y="2160175"/>
            <a:ext cx="1287900" cy="17856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0" name="Google Shape;200;p23"/>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1" name="Google Shape;201;p2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02" name="Google Shape;202;p23"/>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3" name="Google Shape;203;p23"/>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tions Pros and Cons">
  <p:cSld name="TITLE_3_1_1_1_1_1_1_1_1_1">
    <p:spTree>
      <p:nvGrpSpPr>
        <p:cNvPr id="204" name="Shape 204"/>
        <p:cNvGrpSpPr/>
        <p:nvPr/>
      </p:nvGrpSpPr>
      <p:grpSpPr>
        <a:xfrm>
          <a:off x="0" y="0"/>
          <a:ext cx="0" cy="0"/>
          <a:chOff x="0" y="0"/>
          <a:chExt cx="0" cy="0"/>
        </a:xfrm>
      </p:grpSpPr>
      <p:sp>
        <p:nvSpPr>
          <p:cNvPr id="205" name="Google Shape;205;p24"/>
          <p:cNvSpPr/>
          <p:nvPr/>
        </p:nvSpPr>
        <p:spPr>
          <a:xfrm>
            <a:off x="298286" y="2469752"/>
            <a:ext cx="2849400" cy="2367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6" name="Google Shape;206;p24"/>
          <p:cNvSpPr/>
          <p:nvPr/>
        </p:nvSpPr>
        <p:spPr>
          <a:xfrm>
            <a:off x="3148000" y="2469752"/>
            <a:ext cx="2849400" cy="2367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7" name="Google Shape;207;p24"/>
          <p:cNvSpPr/>
          <p:nvPr/>
        </p:nvSpPr>
        <p:spPr>
          <a:xfrm>
            <a:off x="5984943" y="2469752"/>
            <a:ext cx="2849400" cy="23673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08" name="Google Shape;208;p24"/>
          <p:cNvSpPr/>
          <p:nvPr>
            <p:ph idx="2" type="pic"/>
          </p:nvPr>
        </p:nvSpPr>
        <p:spPr>
          <a:xfrm>
            <a:off x="299192" y="1071125"/>
            <a:ext cx="2861400" cy="1401600"/>
          </a:xfrm>
          <a:prstGeom prst="rect">
            <a:avLst/>
          </a:prstGeom>
          <a:noFill/>
          <a:ln cap="flat" cmpd="sng" w="19050">
            <a:solidFill>
              <a:schemeClr val="dk1"/>
            </a:solidFill>
            <a:prstDash val="solid"/>
            <a:round/>
            <a:headEnd len="sm" w="sm" type="none"/>
            <a:tailEnd len="sm" w="sm" type="none"/>
          </a:ln>
        </p:spPr>
      </p:sp>
      <p:sp>
        <p:nvSpPr>
          <p:cNvPr id="209" name="Google Shape;209;p24"/>
          <p:cNvSpPr/>
          <p:nvPr>
            <p:ph idx="3" type="pic"/>
          </p:nvPr>
        </p:nvSpPr>
        <p:spPr>
          <a:xfrm>
            <a:off x="3147675" y="1071125"/>
            <a:ext cx="2837100" cy="1401600"/>
          </a:xfrm>
          <a:prstGeom prst="rect">
            <a:avLst/>
          </a:prstGeom>
          <a:noFill/>
          <a:ln cap="flat" cmpd="sng" w="19050">
            <a:solidFill>
              <a:schemeClr val="dk1"/>
            </a:solidFill>
            <a:prstDash val="solid"/>
            <a:round/>
            <a:headEnd len="sm" w="sm" type="none"/>
            <a:tailEnd len="sm" w="sm" type="none"/>
          </a:ln>
        </p:spPr>
      </p:sp>
      <p:sp>
        <p:nvSpPr>
          <p:cNvPr id="210" name="Google Shape;210;p24"/>
          <p:cNvSpPr/>
          <p:nvPr>
            <p:ph idx="4" type="pic"/>
          </p:nvPr>
        </p:nvSpPr>
        <p:spPr>
          <a:xfrm>
            <a:off x="5984750" y="1071125"/>
            <a:ext cx="2849400" cy="1401600"/>
          </a:xfrm>
          <a:prstGeom prst="rect">
            <a:avLst/>
          </a:prstGeom>
          <a:noFill/>
          <a:ln cap="flat" cmpd="sng" w="19050">
            <a:solidFill>
              <a:schemeClr val="dk1"/>
            </a:solidFill>
            <a:prstDash val="solid"/>
            <a:round/>
            <a:headEnd len="sm" w="sm" type="none"/>
            <a:tailEnd len="sm" w="sm" type="none"/>
          </a:ln>
        </p:spPr>
      </p:sp>
      <p:sp>
        <p:nvSpPr>
          <p:cNvPr id="211" name="Google Shape;211;p24"/>
          <p:cNvSpPr txBox="1"/>
          <p:nvPr>
            <p:ph idx="1" type="subTitle"/>
          </p:nvPr>
        </p:nvSpPr>
        <p:spPr>
          <a:xfrm>
            <a:off x="313140" y="2454080"/>
            <a:ext cx="2815500" cy="42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4"/>
          <p:cNvSpPr txBox="1"/>
          <p:nvPr>
            <p:ph idx="5" type="body"/>
          </p:nvPr>
        </p:nvSpPr>
        <p:spPr>
          <a:xfrm>
            <a:off x="3157834" y="2811042"/>
            <a:ext cx="2815500" cy="42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3" name="Google Shape;213;p24"/>
          <p:cNvSpPr txBox="1"/>
          <p:nvPr>
            <p:ph idx="6" type="body"/>
          </p:nvPr>
        </p:nvSpPr>
        <p:spPr>
          <a:xfrm>
            <a:off x="6001839" y="2811042"/>
            <a:ext cx="2815500" cy="42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4" name="Google Shape;214;p24"/>
          <p:cNvSpPr txBox="1"/>
          <p:nvPr>
            <p:ph idx="7" type="body"/>
          </p:nvPr>
        </p:nvSpPr>
        <p:spPr>
          <a:xfrm>
            <a:off x="317282" y="2811042"/>
            <a:ext cx="2815500" cy="424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5" name="Google Shape;215;p24"/>
          <p:cNvSpPr txBox="1"/>
          <p:nvPr>
            <p:ph idx="8" type="subTitle"/>
          </p:nvPr>
        </p:nvSpPr>
        <p:spPr>
          <a:xfrm>
            <a:off x="3153692" y="2454080"/>
            <a:ext cx="2815500" cy="42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24"/>
          <p:cNvSpPr txBox="1"/>
          <p:nvPr>
            <p:ph idx="9" type="subTitle"/>
          </p:nvPr>
        </p:nvSpPr>
        <p:spPr>
          <a:xfrm>
            <a:off x="5997697" y="2454080"/>
            <a:ext cx="2815500" cy="42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2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18" name="Google Shape;218;p2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19" name="Google Shape;219;p24"/>
          <p:cNvSpPr/>
          <p:nvPr/>
        </p:nvSpPr>
        <p:spPr>
          <a:xfrm>
            <a:off x="298300" y="301050"/>
            <a:ext cx="55851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20" name="Google Shape;220;p24"/>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dditional Points">
  <p:cSld name="TITLE_3_1_1_1_1_1_1_1_1_1_1">
    <p:spTree>
      <p:nvGrpSpPr>
        <p:cNvPr id="221" name="Shape 221"/>
        <p:cNvGrpSpPr/>
        <p:nvPr/>
      </p:nvGrpSpPr>
      <p:grpSpPr>
        <a:xfrm>
          <a:off x="0" y="0"/>
          <a:ext cx="0" cy="0"/>
          <a:chOff x="0" y="0"/>
          <a:chExt cx="0" cy="0"/>
        </a:xfrm>
      </p:grpSpPr>
      <p:sp>
        <p:nvSpPr>
          <p:cNvPr id="222" name="Google Shape;222;p25"/>
          <p:cNvSpPr/>
          <p:nvPr/>
        </p:nvSpPr>
        <p:spPr>
          <a:xfrm>
            <a:off x="298300" y="1216800"/>
            <a:ext cx="34914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23" name="Google Shape;223;p25"/>
          <p:cNvSpPr txBox="1"/>
          <p:nvPr>
            <p:ph idx="1" type="subTitle"/>
          </p:nvPr>
        </p:nvSpPr>
        <p:spPr>
          <a:xfrm>
            <a:off x="323945" y="1242931"/>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25"/>
          <p:cNvSpPr/>
          <p:nvPr>
            <p:ph idx="2" type="pic"/>
          </p:nvPr>
        </p:nvSpPr>
        <p:spPr>
          <a:xfrm>
            <a:off x="3789350" y="1216800"/>
            <a:ext cx="5062200" cy="3622200"/>
          </a:xfrm>
          <a:prstGeom prst="rect">
            <a:avLst/>
          </a:prstGeom>
          <a:noFill/>
          <a:ln cap="flat" cmpd="sng" w="19050">
            <a:solidFill>
              <a:schemeClr val="dk1"/>
            </a:solidFill>
            <a:prstDash val="solid"/>
            <a:round/>
            <a:headEnd len="sm" w="sm" type="none"/>
            <a:tailEnd len="sm" w="sm" type="none"/>
          </a:ln>
        </p:spPr>
      </p:sp>
      <p:sp>
        <p:nvSpPr>
          <p:cNvPr id="225" name="Google Shape;225;p25"/>
          <p:cNvSpPr txBox="1"/>
          <p:nvPr>
            <p:ph idx="3" type="body"/>
          </p:nvPr>
        </p:nvSpPr>
        <p:spPr>
          <a:xfrm>
            <a:off x="336530" y="1554822"/>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6" name="Google Shape;226;p25"/>
          <p:cNvSpPr txBox="1"/>
          <p:nvPr>
            <p:ph idx="4" type="subTitle"/>
          </p:nvPr>
        </p:nvSpPr>
        <p:spPr>
          <a:xfrm>
            <a:off x="336530" y="2289922"/>
            <a:ext cx="33015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25"/>
          <p:cNvSpPr txBox="1"/>
          <p:nvPr>
            <p:ph idx="5" type="body"/>
          </p:nvPr>
        </p:nvSpPr>
        <p:spPr>
          <a:xfrm>
            <a:off x="349106" y="2601813"/>
            <a:ext cx="33015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5"/>
          <p:cNvSpPr txBox="1"/>
          <p:nvPr>
            <p:ph idx="6" type="subTitle"/>
          </p:nvPr>
        </p:nvSpPr>
        <p:spPr>
          <a:xfrm>
            <a:off x="323945" y="3346542"/>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5"/>
          <p:cNvSpPr txBox="1"/>
          <p:nvPr>
            <p:ph idx="7" type="body"/>
          </p:nvPr>
        </p:nvSpPr>
        <p:spPr>
          <a:xfrm>
            <a:off x="336569" y="3658433"/>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0" name="Google Shape;230;p2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1" name="Google Shape;231;p2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32" name="Google Shape;232;p25"/>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3" name="Google Shape;233;p2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3_1_1_1_1_1_1_1_1_1_1_2">
    <p:spTree>
      <p:nvGrpSpPr>
        <p:cNvPr id="234" name="Shape 234"/>
        <p:cNvGrpSpPr/>
        <p:nvPr/>
      </p:nvGrpSpPr>
      <p:grpSpPr>
        <a:xfrm>
          <a:off x="0" y="0"/>
          <a:ext cx="0" cy="0"/>
          <a:chOff x="0" y="0"/>
          <a:chExt cx="0" cy="0"/>
        </a:xfrm>
      </p:grpSpPr>
      <p:sp>
        <p:nvSpPr>
          <p:cNvPr id="235" name="Google Shape;235;p26"/>
          <p:cNvSpPr/>
          <p:nvPr/>
        </p:nvSpPr>
        <p:spPr>
          <a:xfrm>
            <a:off x="298300" y="1213300"/>
            <a:ext cx="5646900" cy="326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6" name="Google Shape;236;p26"/>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7" name="Google Shape;237;p2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38" name="Google Shape;238;p2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39" name="Google Shape;239;p26"/>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0" name="Google Shape;240;p2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TITLE_3_1_1_1_1_1_1_1_1_1_1_2_2">
    <p:spTree>
      <p:nvGrpSpPr>
        <p:cNvPr id="241" name="Shape 241"/>
        <p:cNvGrpSpPr/>
        <p:nvPr/>
      </p:nvGrpSpPr>
      <p:grpSpPr>
        <a:xfrm>
          <a:off x="0" y="0"/>
          <a:ext cx="0" cy="0"/>
          <a:chOff x="0" y="0"/>
          <a:chExt cx="0" cy="0"/>
        </a:xfrm>
      </p:grpSpPr>
      <p:sp>
        <p:nvSpPr>
          <p:cNvPr id="242" name="Google Shape;242;p27"/>
          <p:cNvSpPr/>
          <p:nvPr/>
        </p:nvSpPr>
        <p:spPr>
          <a:xfrm>
            <a:off x="298300" y="1213300"/>
            <a:ext cx="56469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3" name="Google Shape;243;p27"/>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4" name="Google Shape;244;p2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5" name="Google Shape;245;p2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46" name="Google Shape;246;p27"/>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47" name="Google Shape;247;p2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3_1_1_1_1_1_1_1_1_1_1_2_1">
    <p:spTree>
      <p:nvGrpSpPr>
        <p:cNvPr id="248" name="Shape 248"/>
        <p:cNvGrpSpPr/>
        <p:nvPr/>
      </p:nvGrpSpPr>
      <p:grpSpPr>
        <a:xfrm>
          <a:off x="0" y="0"/>
          <a:ext cx="0" cy="0"/>
          <a:chOff x="0" y="0"/>
          <a:chExt cx="0" cy="0"/>
        </a:xfrm>
      </p:grpSpPr>
      <p:sp>
        <p:nvSpPr>
          <p:cNvPr id="249" name="Google Shape;249;p28"/>
          <p:cNvSpPr/>
          <p:nvPr/>
        </p:nvSpPr>
        <p:spPr>
          <a:xfrm>
            <a:off x="298300" y="1213300"/>
            <a:ext cx="40788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0" name="Google Shape;250;p28"/>
          <p:cNvSpPr txBox="1"/>
          <p:nvPr>
            <p:ph idx="1" type="body"/>
          </p:nvPr>
        </p:nvSpPr>
        <p:spPr>
          <a:xfrm>
            <a:off x="298300" y="1370375"/>
            <a:ext cx="40362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51" name="Google Shape;251;p28"/>
          <p:cNvSpPr/>
          <p:nvPr/>
        </p:nvSpPr>
        <p:spPr>
          <a:xfrm>
            <a:off x="4377100" y="1213300"/>
            <a:ext cx="40788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2" name="Google Shape;252;p28"/>
          <p:cNvSpPr txBox="1"/>
          <p:nvPr>
            <p:ph idx="2" type="body"/>
          </p:nvPr>
        </p:nvSpPr>
        <p:spPr>
          <a:xfrm>
            <a:off x="4377100" y="1370375"/>
            <a:ext cx="40362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53" name="Google Shape;253;p2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4" name="Google Shape;254;p2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55" name="Google Shape;255;p28"/>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56" name="Google Shape;256;p28"/>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lth and Safety">
  <p:cSld name="TITLE_3_1_1_1_1_1_1_1_1_1_1_1">
    <p:spTree>
      <p:nvGrpSpPr>
        <p:cNvPr id="257" name="Shape 257"/>
        <p:cNvGrpSpPr/>
        <p:nvPr/>
      </p:nvGrpSpPr>
      <p:grpSpPr>
        <a:xfrm>
          <a:off x="0" y="0"/>
          <a:ext cx="0" cy="0"/>
          <a:chOff x="0" y="0"/>
          <a:chExt cx="0" cy="0"/>
        </a:xfrm>
      </p:grpSpPr>
      <p:sp>
        <p:nvSpPr>
          <p:cNvPr id="258" name="Google Shape;258;p29"/>
          <p:cNvSpPr/>
          <p:nvPr>
            <p:ph idx="2" type="pic"/>
          </p:nvPr>
        </p:nvSpPr>
        <p:spPr>
          <a:xfrm>
            <a:off x="3789500" y="1216033"/>
            <a:ext cx="2512800" cy="2711400"/>
          </a:xfrm>
          <a:prstGeom prst="rect">
            <a:avLst/>
          </a:prstGeom>
          <a:noFill/>
          <a:ln cap="flat" cmpd="sng" w="19050">
            <a:solidFill>
              <a:schemeClr val="dk1"/>
            </a:solidFill>
            <a:prstDash val="solid"/>
            <a:round/>
            <a:headEnd len="sm" w="sm" type="none"/>
            <a:tailEnd len="sm" w="sm" type="none"/>
          </a:ln>
        </p:spPr>
      </p:sp>
      <p:sp>
        <p:nvSpPr>
          <p:cNvPr id="259" name="Google Shape;259;p29"/>
          <p:cNvSpPr/>
          <p:nvPr/>
        </p:nvSpPr>
        <p:spPr>
          <a:xfrm>
            <a:off x="6300850" y="1795700"/>
            <a:ext cx="991200" cy="504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60" name="Google Shape;260;p29"/>
          <p:cNvSpPr/>
          <p:nvPr>
            <p:ph idx="3" type="pic"/>
          </p:nvPr>
        </p:nvSpPr>
        <p:spPr>
          <a:xfrm>
            <a:off x="6302375" y="2298975"/>
            <a:ext cx="2476800" cy="2539800"/>
          </a:xfrm>
          <a:prstGeom prst="rect">
            <a:avLst/>
          </a:prstGeom>
          <a:noFill/>
          <a:ln cap="flat" cmpd="sng" w="19050">
            <a:solidFill>
              <a:schemeClr val="dk1"/>
            </a:solidFill>
            <a:prstDash val="solid"/>
            <a:round/>
            <a:headEnd len="sm" w="sm" type="none"/>
            <a:tailEnd len="sm" w="sm" type="none"/>
          </a:ln>
        </p:spPr>
      </p:sp>
      <p:sp>
        <p:nvSpPr>
          <p:cNvPr id="261" name="Google Shape;261;p29"/>
          <p:cNvSpPr/>
          <p:nvPr/>
        </p:nvSpPr>
        <p:spPr>
          <a:xfrm>
            <a:off x="298300" y="1216800"/>
            <a:ext cx="34914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62" name="Google Shape;262;p29"/>
          <p:cNvSpPr txBox="1"/>
          <p:nvPr>
            <p:ph idx="1" type="subTitle"/>
          </p:nvPr>
        </p:nvSpPr>
        <p:spPr>
          <a:xfrm>
            <a:off x="323945" y="1242931"/>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29"/>
          <p:cNvSpPr txBox="1"/>
          <p:nvPr>
            <p:ph idx="4" type="body"/>
          </p:nvPr>
        </p:nvSpPr>
        <p:spPr>
          <a:xfrm>
            <a:off x="336530" y="1554822"/>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4" name="Google Shape;264;p29"/>
          <p:cNvSpPr txBox="1"/>
          <p:nvPr>
            <p:ph idx="5" type="subTitle"/>
          </p:nvPr>
        </p:nvSpPr>
        <p:spPr>
          <a:xfrm>
            <a:off x="336530" y="2289922"/>
            <a:ext cx="33015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29"/>
          <p:cNvSpPr txBox="1"/>
          <p:nvPr>
            <p:ph idx="6" type="body"/>
          </p:nvPr>
        </p:nvSpPr>
        <p:spPr>
          <a:xfrm>
            <a:off x="349106" y="2601813"/>
            <a:ext cx="33015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6" name="Google Shape;266;p29"/>
          <p:cNvSpPr txBox="1"/>
          <p:nvPr>
            <p:ph idx="7" type="subTitle"/>
          </p:nvPr>
        </p:nvSpPr>
        <p:spPr>
          <a:xfrm>
            <a:off x="323945" y="3346542"/>
            <a:ext cx="3314400" cy="3993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29"/>
          <p:cNvSpPr txBox="1"/>
          <p:nvPr>
            <p:ph idx="8" type="body"/>
          </p:nvPr>
        </p:nvSpPr>
        <p:spPr>
          <a:xfrm>
            <a:off x="336569" y="3658433"/>
            <a:ext cx="3314400" cy="729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29"/>
          <p:cNvSpPr/>
          <p:nvPr/>
        </p:nvSpPr>
        <p:spPr>
          <a:xfrm>
            <a:off x="3789500" y="3927425"/>
            <a:ext cx="2512800" cy="549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69" name="Google Shape;269;p2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0" name="Google Shape;270;p2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71" name="Google Shape;271;p29"/>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2" name="Google Shape;272;p29"/>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ommendations">
  <p:cSld name="TITLE_3_1_1_1_1_1_1_1_1_1_1_1_1">
    <p:spTree>
      <p:nvGrpSpPr>
        <p:cNvPr id="273" name="Shape 273"/>
        <p:cNvGrpSpPr/>
        <p:nvPr/>
      </p:nvGrpSpPr>
      <p:grpSpPr>
        <a:xfrm>
          <a:off x="0" y="0"/>
          <a:ext cx="0" cy="0"/>
          <a:chOff x="0" y="0"/>
          <a:chExt cx="0" cy="0"/>
        </a:xfrm>
      </p:grpSpPr>
      <p:sp>
        <p:nvSpPr>
          <p:cNvPr id="274" name="Google Shape;274;p30"/>
          <p:cNvSpPr/>
          <p:nvPr/>
        </p:nvSpPr>
        <p:spPr>
          <a:xfrm>
            <a:off x="1694350" y="1223800"/>
            <a:ext cx="5755200" cy="35343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5" name="Google Shape;275;p30"/>
          <p:cNvSpPr txBox="1"/>
          <p:nvPr>
            <p:ph idx="1" type="body"/>
          </p:nvPr>
        </p:nvSpPr>
        <p:spPr>
          <a:xfrm>
            <a:off x="1705750" y="1223400"/>
            <a:ext cx="5755200" cy="3534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6" name="Google Shape;276;p3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7" name="Google Shape;277;p3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278" name="Google Shape;278;p30"/>
          <p:cNvSpPr/>
          <p:nvPr/>
        </p:nvSpPr>
        <p:spPr>
          <a:xfrm>
            <a:off x="298300" y="301050"/>
            <a:ext cx="5585100" cy="606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279" name="Google Shape;279;p30"/>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cision Making Timelines">
  <p:cSld name="TITLE_3_1_1_1_1_1_1_1_1_1_1_1_1_1">
    <p:spTree>
      <p:nvGrpSpPr>
        <p:cNvPr id="280" name="Shape 280"/>
        <p:cNvGrpSpPr/>
        <p:nvPr/>
      </p:nvGrpSpPr>
      <p:grpSpPr>
        <a:xfrm>
          <a:off x="0" y="0"/>
          <a:ext cx="0" cy="0"/>
          <a:chOff x="0" y="0"/>
          <a:chExt cx="0" cy="0"/>
        </a:xfrm>
      </p:grpSpPr>
      <p:sp>
        <p:nvSpPr>
          <p:cNvPr id="281" name="Google Shape;281;p31"/>
          <p:cNvSpPr txBox="1"/>
          <p:nvPr>
            <p:ph idx="1" type="subTitle"/>
          </p:nvPr>
        </p:nvSpPr>
        <p:spPr>
          <a:xfrm>
            <a:off x="974626"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31"/>
          <p:cNvSpPr txBox="1"/>
          <p:nvPr>
            <p:ph idx="2" type="subTitle"/>
          </p:nvPr>
        </p:nvSpPr>
        <p:spPr>
          <a:xfrm>
            <a:off x="1947538"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3" name="Google Shape;283;p31"/>
          <p:cNvSpPr txBox="1"/>
          <p:nvPr>
            <p:ph idx="3" type="subTitle"/>
          </p:nvPr>
        </p:nvSpPr>
        <p:spPr>
          <a:xfrm>
            <a:off x="2920451"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4" name="Google Shape;284;p31"/>
          <p:cNvSpPr txBox="1"/>
          <p:nvPr>
            <p:ph idx="4" type="subTitle"/>
          </p:nvPr>
        </p:nvSpPr>
        <p:spPr>
          <a:xfrm>
            <a:off x="3893363"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31"/>
          <p:cNvSpPr txBox="1"/>
          <p:nvPr>
            <p:ph idx="5" type="subTitle"/>
          </p:nvPr>
        </p:nvSpPr>
        <p:spPr>
          <a:xfrm>
            <a:off x="4866276"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1"/>
          <p:cNvSpPr txBox="1"/>
          <p:nvPr>
            <p:ph idx="6" type="subTitle"/>
          </p:nvPr>
        </p:nvSpPr>
        <p:spPr>
          <a:xfrm>
            <a:off x="5839189"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7" name="Google Shape;287;p31"/>
          <p:cNvSpPr txBox="1"/>
          <p:nvPr>
            <p:ph idx="7" type="subTitle"/>
          </p:nvPr>
        </p:nvSpPr>
        <p:spPr>
          <a:xfrm>
            <a:off x="6812101"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8" name="Google Shape;288;p31"/>
          <p:cNvSpPr txBox="1"/>
          <p:nvPr>
            <p:ph idx="8" type="subTitle"/>
          </p:nvPr>
        </p:nvSpPr>
        <p:spPr>
          <a:xfrm>
            <a:off x="7785014" y="1502023"/>
            <a:ext cx="978600" cy="343800"/>
          </a:xfrm>
          <a:prstGeom prst="rect">
            <a:avLst/>
          </a:prstGeom>
        </p:spPr>
        <p:txBody>
          <a:bodyPr anchorCtr="0" anchor="b"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89" name="Google Shape;289;p31"/>
          <p:cNvCxnSpPr/>
          <p:nvPr/>
        </p:nvCxnSpPr>
        <p:spPr>
          <a:xfrm>
            <a:off x="326031" y="3827919"/>
            <a:ext cx="8309100" cy="0"/>
          </a:xfrm>
          <a:prstGeom prst="straightConnector1">
            <a:avLst/>
          </a:prstGeom>
          <a:noFill/>
          <a:ln cap="flat" cmpd="sng" w="19050">
            <a:solidFill>
              <a:schemeClr val="dk1"/>
            </a:solidFill>
            <a:prstDash val="solid"/>
            <a:round/>
            <a:headEnd len="med" w="med" type="none"/>
            <a:tailEnd len="med" w="med" type="none"/>
          </a:ln>
        </p:spPr>
      </p:cxnSp>
      <p:cxnSp>
        <p:nvCxnSpPr>
          <p:cNvPr id="290" name="Google Shape;290;p31"/>
          <p:cNvCxnSpPr/>
          <p:nvPr/>
        </p:nvCxnSpPr>
        <p:spPr>
          <a:xfrm>
            <a:off x="1060840"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1" name="Google Shape;291;p31"/>
          <p:cNvCxnSpPr/>
          <p:nvPr/>
        </p:nvCxnSpPr>
        <p:spPr>
          <a:xfrm>
            <a:off x="2039296"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2" name="Google Shape;292;p31"/>
          <p:cNvCxnSpPr/>
          <p:nvPr/>
        </p:nvCxnSpPr>
        <p:spPr>
          <a:xfrm>
            <a:off x="3011282"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3" name="Google Shape;293;p31"/>
          <p:cNvCxnSpPr/>
          <p:nvPr/>
        </p:nvCxnSpPr>
        <p:spPr>
          <a:xfrm>
            <a:off x="3989739"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4" name="Google Shape;294;p31"/>
          <p:cNvCxnSpPr/>
          <p:nvPr/>
        </p:nvCxnSpPr>
        <p:spPr>
          <a:xfrm>
            <a:off x="4968195"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5" name="Google Shape;295;p31"/>
          <p:cNvCxnSpPr/>
          <p:nvPr/>
        </p:nvCxnSpPr>
        <p:spPr>
          <a:xfrm>
            <a:off x="5939111"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6" name="Google Shape;296;p31"/>
          <p:cNvCxnSpPr/>
          <p:nvPr/>
        </p:nvCxnSpPr>
        <p:spPr>
          <a:xfrm>
            <a:off x="6911098"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7" name="Google Shape;297;p31"/>
          <p:cNvCxnSpPr/>
          <p:nvPr/>
        </p:nvCxnSpPr>
        <p:spPr>
          <a:xfrm>
            <a:off x="7888483" y="1799599"/>
            <a:ext cx="0" cy="2037600"/>
          </a:xfrm>
          <a:prstGeom prst="straightConnector1">
            <a:avLst/>
          </a:prstGeom>
          <a:noFill/>
          <a:ln cap="flat" cmpd="sng" w="19050">
            <a:solidFill>
              <a:schemeClr val="dk1"/>
            </a:solidFill>
            <a:prstDash val="solid"/>
            <a:round/>
            <a:headEnd len="med" w="med" type="none"/>
            <a:tailEnd len="med" w="med" type="none"/>
          </a:ln>
        </p:spPr>
      </p:cxnSp>
      <p:cxnSp>
        <p:nvCxnSpPr>
          <p:cNvPr id="298" name="Google Shape;298;p31"/>
          <p:cNvCxnSpPr/>
          <p:nvPr/>
        </p:nvCxnSpPr>
        <p:spPr>
          <a:xfrm>
            <a:off x="1554373"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31"/>
          <p:cNvCxnSpPr/>
          <p:nvPr/>
        </p:nvCxnSpPr>
        <p:spPr>
          <a:xfrm>
            <a:off x="2532830"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0" name="Google Shape;300;p31"/>
          <p:cNvCxnSpPr/>
          <p:nvPr/>
        </p:nvCxnSpPr>
        <p:spPr>
          <a:xfrm>
            <a:off x="3504816"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1" name="Google Shape;301;p31"/>
          <p:cNvCxnSpPr/>
          <p:nvPr/>
        </p:nvCxnSpPr>
        <p:spPr>
          <a:xfrm>
            <a:off x="4483273"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2" name="Google Shape;302;p31"/>
          <p:cNvCxnSpPr/>
          <p:nvPr/>
        </p:nvCxnSpPr>
        <p:spPr>
          <a:xfrm>
            <a:off x="5461729"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3" name="Google Shape;303;p31"/>
          <p:cNvCxnSpPr/>
          <p:nvPr/>
        </p:nvCxnSpPr>
        <p:spPr>
          <a:xfrm>
            <a:off x="6432645"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4" name="Google Shape;304;p31"/>
          <p:cNvCxnSpPr/>
          <p:nvPr/>
        </p:nvCxnSpPr>
        <p:spPr>
          <a:xfrm>
            <a:off x="7404631"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5" name="Google Shape;305;p31"/>
          <p:cNvCxnSpPr/>
          <p:nvPr/>
        </p:nvCxnSpPr>
        <p:spPr>
          <a:xfrm>
            <a:off x="8382017" y="3331452"/>
            <a:ext cx="0" cy="50580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31"/>
          <p:cNvCxnSpPr/>
          <p:nvPr/>
        </p:nvCxnSpPr>
        <p:spPr>
          <a:xfrm>
            <a:off x="567306" y="3331452"/>
            <a:ext cx="0" cy="505800"/>
          </a:xfrm>
          <a:prstGeom prst="straightConnector1">
            <a:avLst/>
          </a:prstGeom>
          <a:noFill/>
          <a:ln cap="flat" cmpd="sng" w="19050">
            <a:solidFill>
              <a:schemeClr val="dk1"/>
            </a:solidFill>
            <a:prstDash val="solid"/>
            <a:round/>
            <a:headEnd len="med" w="med" type="none"/>
            <a:tailEnd len="med" w="med" type="none"/>
          </a:ln>
        </p:spPr>
      </p:cxnSp>
      <p:sp>
        <p:nvSpPr>
          <p:cNvPr id="307" name="Google Shape;307;p31"/>
          <p:cNvSpPr txBox="1"/>
          <p:nvPr>
            <p:ph idx="9" type="body"/>
          </p:nvPr>
        </p:nvSpPr>
        <p:spPr>
          <a:xfrm>
            <a:off x="219725"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08" name="Google Shape;308;p31"/>
          <p:cNvSpPr txBox="1"/>
          <p:nvPr>
            <p:ph idx="13" type="body"/>
          </p:nvPr>
        </p:nvSpPr>
        <p:spPr>
          <a:xfrm>
            <a:off x="1676863"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09" name="Google Shape;309;p31"/>
          <p:cNvSpPr txBox="1"/>
          <p:nvPr>
            <p:ph idx="14" type="body"/>
          </p:nvPr>
        </p:nvSpPr>
        <p:spPr>
          <a:xfrm>
            <a:off x="3156254" y="4379255"/>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0" name="Google Shape;310;p31"/>
          <p:cNvSpPr txBox="1"/>
          <p:nvPr>
            <p:ph idx="15" type="body"/>
          </p:nvPr>
        </p:nvSpPr>
        <p:spPr>
          <a:xfrm>
            <a:off x="3879515"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1" name="Google Shape;311;p31"/>
          <p:cNvSpPr txBox="1"/>
          <p:nvPr>
            <p:ph idx="16" type="body"/>
          </p:nvPr>
        </p:nvSpPr>
        <p:spPr>
          <a:xfrm>
            <a:off x="5835342"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2" name="Google Shape;312;p31"/>
          <p:cNvSpPr txBox="1"/>
          <p:nvPr>
            <p:ph idx="17" type="body"/>
          </p:nvPr>
        </p:nvSpPr>
        <p:spPr>
          <a:xfrm>
            <a:off x="7300272" y="4031189"/>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3" name="Google Shape;313;p31"/>
          <p:cNvSpPr txBox="1"/>
          <p:nvPr>
            <p:ph idx="18" type="body"/>
          </p:nvPr>
        </p:nvSpPr>
        <p:spPr>
          <a:xfrm>
            <a:off x="5213426" y="4379255"/>
            <a:ext cx="1489800" cy="3144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sz="800"/>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314" name="Google Shape;314;p3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15" name="Google Shape;315;p3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16" name="Google Shape;316;p31"/>
          <p:cNvSpPr/>
          <p:nvPr/>
        </p:nvSpPr>
        <p:spPr>
          <a:xfrm>
            <a:off x="301794" y="301050"/>
            <a:ext cx="6609300" cy="6066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17" name="Google Shape;317;p31"/>
          <p:cNvSpPr txBox="1"/>
          <p:nvPr>
            <p:ph type="title"/>
          </p:nvPr>
        </p:nvSpPr>
        <p:spPr>
          <a:xfrm>
            <a:off x="279173" y="338025"/>
            <a:ext cx="658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amp;A/Outro Slide">
  <p:cSld name="TITLE_3_1_1_1_1_1_1_1_1_1_1_1_1_1_1">
    <p:spTree>
      <p:nvGrpSpPr>
        <p:cNvPr id="318" name="Shape 318"/>
        <p:cNvGrpSpPr/>
        <p:nvPr/>
      </p:nvGrpSpPr>
      <p:grpSpPr>
        <a:xfrm>
          <a:off x="0" y="0"/>
          <a:ext cx="0" cy="0"/>
          <a:chOff x="0" y="0"/>
          <a:chExt cx="0" cy="0"/>
        </a:xfrm>
      </p:grpSpPr>
      <p:sp>
        <p:nvSpPr>
          <p:cNvPr id="319" name="Google Shape;319;p32"/>
          <p:cNvSpPr/>
          <p:nvPr/>
        </p:nvSpPr>
        <p:spPr>
          <a:xfrm>
            <a:off x="4316871" y="2841579"/>
            <a:ext cx="1052100" cy="10869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0" name="Google Shape;320;p32"/>
          <p:cNvSpPr/>
          <p:nvPr/>
        </p:nvSpPr>
        <p:spPr>
          <a:xfrm>
            <a:off x="2213760" y="2848150"/>
            <a:ext cx="2101800" cy="5433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1" name="Google Shape;321;p32"/>
          <p:cNvSpPr/>
          <p:nvPr/>
        </p:nvSpPr>
        <p:spPr>
          <a:xfrm>
            <a:off x="1172300" y="1208200"/>
            <a:ext cx="3146100" cy="16398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2" name="Google Shape;322;p32"/>
          <p:cNvSpPr txBox="1"/>
          <p:nvPr>
            <p:ph type="title"/>
          </p:nvPr>
        </p:nvSpPr>
        <p:spPr>
          <a:xfrm>
            <a:off x="1172300" y="1208200"/>
            <a:ext cx="3146100" cy="1639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23" name="Google Shape;323;p32"/>
          <p:cNvSpPr/>
          <p:nvPr/>
        </p:nvSpPr>
        <p:spPr>
          <a:xfrm>
            <a:off x="4316873" y="2300152"/>
            <a:ext cx="5289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4" name="Google Shape;324;p32"/>
          <p:cNvSpPr txBox="1"/>
          <p:nvPr>
            <p:ph idx="2" type="title"/>
          </p:nvPr>
        </p:nvSpPr>
        <p:spPr>
          <a:xfrm>
            <a:off x="4316875" y="2841575"/>
            <a:ext cx="1052100" cy="1086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7200"/>
              <a:buNone/>
              <a:defRPr sz="7200"/>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25" name="Google Shape;325;p3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26" name="Google Shape;326;p3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20">
    <p:spTree>
      <p:nvGrpSpPr>
        <p:cNvPr id="327" name="Shape 327"/>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
    <p:spTree>
      <p:nvGrpSpPr>
        <p:cNvPr id="328" name="Shape 328"/>
        <p:cNvGrpSpPr/>
        <p:nvPr/>
      </p:nvGrpSpPr>
      <p:grpSpPr>
        <a:xfrm>
          <a:off x="0" y="0"/>
          <a:ext cx="0" cy="0"/>
          <a:chOff x="0" y="0"/>
          <a:chExt cx="0" cy="0"/>
        </a:xfrm>
      </p:grpSpPr>
      <p:sp>
        <p:nvSpPr>
          <p:cNvPr id="329" name="Google Shape;329;p34"/>
          <p:cNvSpPr/>
          <p:nvPr/>
        </p:nvSpPr>
        <p:spPr>
          <a:xfrm>
            <a:off x="1822200" y="1536600"/>
            <a:ext cx="4986900" cy="10812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0" name="Google Shape;330;p34"/>
          <p:cNvSpPr txBox="1"/>
          <p:nvPr>
            <p:ph type="title"/>
          </p:nvPr>
        </p:nvSpPr>
        <p:spPr>
          <a:xfrm>
            <a:off x="1822300" y="1548425"/>
            <a:ext cx="4986900" cy="710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1" name="Google Shape;331;p34"/>
          <p:cNvSpPr/>
          <p:nvPr/>
        </p:nvSpPr>
        <p:spPr>
          <a:xfrm>
            <a:off x="4655406" y="2617800"/>
            <a:ext cx="2159400" cy="9891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2" name="Google Shape;332;p34"/>
          <p:cNvSpPr txBox="1"/>
          <p:nvPr>
            <p:ph idx="1" type="subTitle"/>
          </p:nvPr>
        </p:nvSpPr>
        <p:spPr>
          <a:xfrm>
            <a:off x="4649825" y="2625603"/>
            <a:ext cx="2159400" cy="4881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3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4" name="Google Shape;334;p3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3">
    <p:spTree>
      <p:nvGrpSpPr>
        <p:cNvPr id="335" name="Shape 335"/>
        <p:cNvGrpSpPr/>
        <p:nvPr/>
      </p:nvGrpSpPr>
      <p:grpSpPr>
        <a:xfrm>
          <a:off x="0" y="0"/>
          <a:ext cx="0" cy="0"/>
          <a:chOff x="0" y="0"/>
          <a:chExt cx="0" cy="0"/>
        </a:xfrm>
      </p:grpSpPr>
      <p:sp>
        <p:nvSpPr>
          <p:cNvPr id="336" name="Google Shape;336;p35"/>
          <p:cNvSpPr/>
          <p:nvPr/>
        </p:nvSpPr>
        <p:spPr>
          <a:xfrm>
            <a:off x="1172300" y="1667975"/>
            <a:ext cx="5841600" cy="16398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7" name="Google Shape;337;p35"/>
          <p:cNvSpPr/>
          <p:nvPr/>
        </p:nvSpPr>
        <p:spPr>
          <a:xfrm>
            <a:off x="7013875" y="2761675"/>
            <a:ext cx="5940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38" name="Google Shape;338;p35"/>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9" name="Google Shape;339;p35"/>
          <p:cNvSpPr/>
          <p:nvPr/>
        </p:nvSpPr>
        <p:spPr>
          <a:xfrm>
            <a:off x="643300" y="1667975"/>
            <a:ext cx="528900" cy="5289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0" name="Google Shape;340;p3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1" name="Google Shape;341;p3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4_1">
    <p:spTree>
      <p:nvGrpSpPr>
        <p:cNvPr id="342" name="Shape 342"/>
        <p:cNvGrpSpPr/>
        <p:nvPr/>
      </p:nvGrpSpPr>
      <p:grpSpPr>
        <a:xfrm>
          <a:off x="0" y="0"/>
          <a:ext cx="0" cy="0"/>
          <a:chOff x="0" y="0"/>
          <a:chExt cx="0" cy="0"/>
        </a:xfrm>
      </p:grpSpPr>
      <p:sp>
        <p:nvSpPr>
          <p:cNvPr id="343" name="Google Shape;343;p36"/>
          <p:cNvSpPr/>
          <p:nvPr/>
        </p:nvSpPr>
        <p:spPr>
          <a:xfrm>
            <a:off x="298300" y="1213300"/>
            <a:ext cx="3455100" cy="326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4" name="Google Shape;344;p36"/>
          <p:cNvSpPr txBox="1"/>
          <p:nvPr>
            <p:ph idx="1" type="body"/>
          </p:nvPr>
        </p:nvSpPr>
        <p:spPr>
          <a:xfrm>
            <a:off x="377800" y="1370375"/>
            <a:ext cx="32961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5" name="Google Shape;345;p36"/>
          <p:cNvSpPr/>
          <p:nvPr/>
        </p:nvSpPr>
        <p:spPr>
          <a:xfrm>
            <a:off x="3753400" y="1213300"/>
            <a:ext cx="34551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6" name="Google Shape;346;p36"/>
          <p:cNvSpPr txBox="1"/>
          <p:nvPr>
            <p:ph idx="2" type="body"/>
          </p:nvPr>
        </p:nvSpPr>
        <p:spPr>
          <a:xfrm>
            <a:off x="3832900" y="1370375"/>
            <a:ext cx="3296100" cy="2922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7" name="Google Shape;347;p3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48" name="Google Shape;348;p3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49" name="Google Shape;349;p36"/>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0" name="Google Shape;350;p3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4_1_1">
    <p:spTree>
      <p:nvGrpSpPr>
        <p:cNvPr id="351" name="Shape 351"/>
        <p:cNvGrpSpPr/>
        <p:nvPr/>
      </p:nvGrpSpPr>
      <p:grpSpPr>
        <a:xfrm>
          <a:off x="0" y="0"/>
          <a:ext cx="0" cy="0"/>
          <a:chOff x="0" y="0"/>
          <a:chExt cx="0" cy="0"/>
        </a:xfrm>
      </p:grpSpPr>
      <p:sp>
        <p:nvSpPr>
          <p:cNvPr id="352" name="Google Shape;352;p3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3" name="Google Shape;353;p3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54" name="Google Shape;354;p37"/>
          <p:cNvSpPr/>
          <p:nvPr/>
        </p:nvSpPr>
        <p:spPr>
          <a:xfrm>
            <a:off x="298300" y="301050"/>
            <a:ext cx="5585100" cy="606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5" name="Google Shape;355;p3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CUSTOM_5">
    <p:spTree>
      <p:nvGrpSpPr>
        <p:cNvPr id="356" name="Shape 356"/>
        <p:cNvGrpSpPr/>
        <p:nvPr/>
      </p:nvGrpSpPr>
      <p:grpSpPr>
        <a:xfrm>
          <a:off x="0" y="0"/>
          <a:ext cx="0" cy="0"/>
          <a:chOff x="0" y="0"/>
          <a:chExt cx="0" cy="0"/>
        </a:xfrm>
      </p:grpSpPr>
      <p:sp>
        <p:nvSpPr>
          <p:cNvPr id="357" name="Google Shape;357;p38"/>
          <p:cNvSpPr/>
          <p:nvPr/>
        </p:nvSpPr>
        <p:spPr>
          <a:xfrm>
            <a:off x="298862" y="1213300"/>
            <a:ext cx="42042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58" name="Google Shape;358;p38"/>
          <p:cNvSpPr txBox="1"/>
          <p:nvPr>
            <p:ph idx="1" type="body"/>
          </p:nvPr>
        </p:nvSpPr>
        <p:spPr>
          <a:xfrm>
            <a:off x="370550" y="1290925"/>
            <a:ext cx="4060800" cy="3072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9" name="Google Shape;359;p3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0" name="Google Shape;360;p3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61" name="Google Shape;361;p38"/>
          <p:cNvSpPr/>
          <p:nvPr/>
        </p:nvSpPr>
        <p:spPr>
          <a:xfrm>
            <a:off x="298300" y="301050"/>
            <a:ext cx="42363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2" name="Google Shape;362;p38"/>
          <p:cNvSpPr txBox="1"/>
          <p:nvPr>
            <p:ph type="title"/>
          </p:nvPr>
        </p:nvSpPr>
        <p:spPr>
          <a:xfrm>
            <a:off x="279177" y="338025"/>
            <a:ext cx="42042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6">
    <p:spTree>
      <p:nvGrpSpPr>
        <p:cNvPr id="363" name="Shape 363"/>
        <p:cNvGrpSpPr/>
        <p:nvPr/>
      </p:nvGrpSpPr>
      <p:grpSpPr>
        <a:xfrm>
          <a:off x="0" y="0"/>
          <a:ext cx="0" cy="0"/>
          <a:chOff x="0" y="0"/>
          <a:chExt cx="0" cy="0"/>
        </a:xfrm>
      </p:grpSpPr>
      <p:sp>
        <p:nvSpPr>
          <p:cNvPr id="364" name="Google Shape;364;p39"/>
          <p:cNvSpPr/>
          <p:nvPr/>
        </p:nvSpPr>
        <p:spPr>
          <a:xfrm>
            <a:off x="1172300" y="1667975"/>
            <a:ext cx="5841600" cy="16398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5" name="Google Shape;365;p39"/>
          <p:cNvSpPr/>
          <p:nvPr/>
        </p:nvSpPr>
        <p:spPr>
          <a:xfrm>
            <a:off x="7013875" y="2761675"/>
            <a:ext cx="5940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6" name="Google Shape;366;p39"/>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7" name="Google Shape;367;p39"/>
          <p:cNvSpPr/>
          <p:nvPr/>
        </p:nvSpPr>
        <p:spPr>
          <a:xfrm>
            <a:off x="643300" y="1667975"/>
            <a:ext cx="528900" cy="5289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8" name="Google Shape;368;p3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69" name="Google Shape;369;p3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CUSTOM_7">
    <p:spTree>
      <p:nvGrpSpPr>
        <p:cNvPr id="370" name="Shape 370"/>
        <p:cNvGrpSpPr/>
        <p:nvPr/>
      </p:nvGrpSpPr>
      <p:grpSpPr>
        <a:xfrm>
          <a:off x="0" y="0"/>
          <a:ext cx="0" cy="0"/>
          <a:chOff x="0" y="0"/>
          <a:chExt cx="0" cy="0"/>
        </a:xfrm>
      </p:grpSpPr>
      <p:sp>
        <p:nvSpPr>
          <p:cNvPr id="371" name="Google Shape;371;p40"/>
          <p:cNvSpPr/>
          <p:nvPr/>
        </p:nvSpPr>
        <p:spPr>
          <a:xfrm>
            <a:off x="1172300" y="2775600"/>
            <a:ext cx="2953200" cy="8907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2" name="Google Shape;372;p40"/>
          <p:cNvSpPr/>
          <p:nvPr/>
        </p:nvSpPr>
        <p:spPr>
          <a:xfrm>
            <a:off x="1172300" y="1477197"/>
            <a:ext cx="5841600" cy="1298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3" name="Google Shape;373;p40"/>
          <p:cNvSpPr/>
          <p:nvPr/>
        </p:nvSpPr>
        <p:spPr>
          <a:xfrm>
            <a:off x="4125500" y="2775588"/>
            <a:ext cx="594000" cy="5433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4" name="Google Shape;374;p40"/>
          <p:cNvSpPr txBox="1"/>
          <p:nvPr>
            <p:ph type="title"/>
          </p:nvPr>
        </p:nvSpPr>
        <p:spPr>
          <a:xfrm>
            <a:off x="1227050" y="1551048"/>
            <a:ext cx="5732100" cy="11715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75" name="Google Shape;375;p40"/>
          <p:cNvSpPr txBox="1"/>
          <p:nvPr>
            <p:ph idx="1" type="subTitle"/>
          </p:nvPr>
        </p:nvSpPr>
        <p:spPr>
          <a:xfrm>
            <a:off x="1240100" y="2837775"/>
            <a:ext cx="2832300" cy="7476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4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77" name="Google Shape;377;p4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78" name="Google Shape;378;p40"/>
          <p:cNvSpPr txBox="1"/>
          <p:nvPr>
            <p:ph idx="2" type="body"/>
          </p:nvPr>
        </p:nvSpPr>
        <p:spPr>
          <a:xfrm>
            <a:off x="1187325" y="3840875"/>
            <a:ext cx="6892800" cy="1014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8">
    <p:spTree>
      <p:nvGrpSpPr>
        <p:cNvPr id="379" name="Shape 379"/>
        <p:cNvGrpSpPr/>
        <p:nvPr/>
      </p:nvGrpSpPr>
      <p:grpSpPr>
        <a:xfrm>
          <a:off x="0" y="0"/>
          <a:ext cx="0" cy="0"/>
          <a:chOff x="0" y="0"/>
          <a:chExt cx="0" cy="0"/>
        </a:xfrm>
      </p:grpSpPr>
      <p:sp>
        <p:nvSpPr>
          <p:cNvPr id="380" name="Google Shape;380;p41"/>
          <p:cNvSpPr txBox="1"/>
          <p:nvPr>
            <p:ph idx="1" type="body"/>
          </p:nvPr>
        </p:nvSpPr>
        <p:spPr>
          <a:xfrm>
            <a:off x="333900" y="1202400"/>
            <a:ext cx="4060800" cy="2738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1" name="Google Shape;381;p4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82" name="Google Shape;382;p4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9">
    <p:spTree>
      <p:nvGrpSpPr>
        <p:cNvPr id="383" name="Shape 383"/>
        <p:cNvGrpSpPr/>
        <p:nvPr/>
      </p:nvGrpSpPr>
      <p:grpSpPr>
        <a:xfrm>
          <a:off x="0" y="0"/>
          <a:ext cx="0" cy="0"/>
          <a:chOff x="0" y="0"/>
          <a:chExt cx="0" cy="0"/>
        </a:xfrm>
      </p:grpSpPr>
      <p:sp>
        <p:nvSpPr>
          <p:cNvPr id="384" name="Google Shape;384;p4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85" name="Google Shape;385;p4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86" name="Google Shape;386;p42"/>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87" name="Google Shape;387;p4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88" name="Google Shape;388;p42"/>
          <p:cNvSpPr txBox="1"/>
          <p:nvPr>
            <p:ph idx="1" type="body"/>
          </p:nvPr>
        </p:nvSpPr>
        <p:spPr>
          <a:xfrm>
            <a:off x="333900" y="1202400"/>
            <a:ext cx="4060800" cy="2738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10">
    <p:spTree>
      <p:nvGrpSpPr>
        <p:cNvPr id="389" name="Shape 389"/>
        <p:cNvGrpSpPr/>
        <p:nvPr/>
      </p:nvGrpSpPr>
      <p:grpSpPr>
        <a:xfrm>
          <a:off x="0" y="0"/>
          <a:ext cx="0" cy="0"/>
          <a:chOff x="0" y="0"/>
          <a:chExt cx="0" cy="0"/>
        </a:xfrm>
      </p:grpSpPr>
      <p:sp>
        <p:nvSpPr>
          <p:cNvPr id="390" name="Google Shape;390;p43"/>
          <p:cNvSpPr txBox="1"/>
          <p:nvPr>
            <p:ph idx="1" type="subTitle"/>
          </p:nvPr>
        </p:nvSpPr>
        <p:spPr>
          <a:xfrm>
            <a:off x="317500" y="12514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1" name="Google Shape;391;p43"/>
          <p:cNvSpPr txBox="1"/>
          <p:nvPr>
            <p:ph idx="2" type="subTitle"/>
          </p:nvPr>
        </p:nvSpPr>
        <p:spPr>
          <a:xfrm>
            <a:off x="4421675" y="12514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2" name="Google Shape;392;p43"/>
          <p:cNvSpPr txBox="1"/>
          <p:nvPr>
            <p:ph idx="3" type="subTitle"/>
          </p:nvPr>
        </p:nvSpPr>
        <p:spPr>
          <a:xfrm>
            <a:off x="317500" y="23000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3" name="Google Shape;393;p43"/>
          <p:cNvSpPr txBox="1"/>
          <p:nvPr>
            <p:ph idx="4" type="subTitle"/>
          </p:nvPr>
        </p:nvSpPr>
        <p:spPr>
          <a:xfrm>
            <a:off x="4421675" y="23000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4" name="Google Shape;394;p43"/>
          <p:cNvSpPr txBox="1"/>
          <p:nvPr>
            <p:ph idx="5" type="subTitle"/>
          </p:nvPr>
        </p:nvSpPr>
        <p:spPr>
          <a:xfrm>
            <a:off x="317500" y="33486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5" name="Google Shape;395;p43"/>
          <p:cNvSpPr txBox="1"/>
          <p:nvPr>
            <p:ph idx="6" type="subTitle"/>
          </p:nvPr>
        </p:nvSpPr>
        <p:spPr>
          <a:xfrm>
            <a:off x="4421675" y="3348600"/>
            <a:ext cx="4011000" cy="8379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6" name="Google Shape;396;p43"/>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97" name="Google Shape;397;p4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398" name="Google Shape;398;p43"/>
          <p:cNvSpPr/>
          <p:nvPr/>
        </p:nvSpPr>
        <p:spPr>
          <a:xfrm>
            <a:off x="298300" y="301050"/>
            <a:ext cx="5585100" cy="606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399" name="Google Shape;399;p43"/>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1">
    <p:spTree>
      <p:nvGrpSpPr>
        <p:cNvPr id="400" name="Shape 400"/>
        <p:cNvGrpSpPr/>
        <p:nvPr/>
      </p:nvGrpSpPr>
      <p:grpSpPr>
        <a:xfrm>
          <a:off x="0" y="0"/>
          <a:ext cx="0" cy="0"/>
          <a:chOff x="0" y="0"/>
          <a:chExt cx="0" cy="0"/>
        </a:xfrm>
      </p:grpSpPr>
      <p:sp>
        <p:nvSpPr>
          <p:cNvPr id="401" name="Google Shape;401;p44"/>
          <p:cNvSpPr/>
          <p:nvPr/>
        </p:nvSpPr>
        <p:spPr>
          <a:xfrm>
            <a:off x="292600" y="1214724"/>
            <a:ext cx="4239000" cy="25014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2" name="Google Shape;402;p44"/>
          <p:cNvSpPr/>
          <p:nvPr>
            <p:ph idx="2" type="pic"/>
          </p:nvPr>
        </p:nvSpPr>
        <p:spPr>
          <a:xfrm>
            <a:off x="4531775" y="1221524"/>
            <a:ext cx="4302600" cy="3635100"/>
          </a:xfrm>
          <a:prstGeom prst="rect">
            <a:avLst/>
          </a:prstGeom>
          <a:noFill/>
          <a:ln cap="flat" cmpd="sng" w="19050">
            <a:solidFill>
              <a:schemeClr val="dk1"/>
            </a:solidFill>
            <a:prstDash val="solid"/>
            <a:round/>
            <a:headEnd len="sm" w="sm" type="none"/>
            <a:tailEnd len="sm" w="sm" type="none"/>
          </a:ln>
        </p:spPr>
      </p:sp>
      <p:sp>
        <p:nvSpPr>
          <p:cNvPr id="403" name="Google Shape;403;p44"/>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4" name="Google Shape;404;p44"/>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5" name="Google Shape;405;p44"/>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06" name="Google Shape;406;p44"/>
          <p:cNvSpPr/>
          <p:nvPr/>
        </p:nvSpPr>
        <p:spPr>
          <a:xfrm>
            <a:off x="298300" y="301050"/>
            <a:ext cx="5585100" cy="606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07" name="Google Shape;407;p44"/>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2">
    <p:spTree>
      <p:nvGrpSpPr>
        <p:cNvPr id="408" name="Shape 408"/>
        <p:cNvGrpSpPr/>
        <p:nvPr/>
      </p:nvGrpSpPr>
      <p:grpSpPr>
        <a:xfrm>
          <a:off x="0" y="0"/>
          <a:ext cx="0" cy="0"/>
          <a:chOff x="0" y="0"/>
          <a:chExt cx="0" cy="0"/>
        </a:xfrm>
      </p:grpSpPr>
      <p:sp>
        <p:nvSpPr>
          <p:cNvPr id="409" name="Google Shape;409;p45"/>
          <p:cNvSpPr/>
          <p:nvPr/>
        </p:nvSpPr>
        <p:spPr>
          <a:xfrm>
            <a:off x="290556" y="1213300"/>
            <a:ext cx="40176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0" name="Google Shape;410;p45"/>
          <p:cNvSpPr txBox="1"/>
          <p:nvPr>
            <p:ph idx="1" type="body"/>
          </p:nvPr>
        </p:nvSpPr>
        <p:spPr>
          <a:xfrm>
            <a:off x="416145" y="2078725"/>
            <a:ext cx="37665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1" name="Google Shape;411;p45"/>
          <p:cNvSpPr/>
          <p:nvPr/>
        </p:nvSpPr>
        <p:spPr>
          <a:xfrm>
            <a:off x="4308218" y="1213300"/>
            <a:ext cx="40176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2" name="Google Shape;412;p45"/>
          <p:cNvSpPr txBox="1"/>
          <p:nvPr>
            <p:ph idx="2" type="body"/>
          </p:nvPr>
        </p:nvSpPr>
        <p:spPr>
          <a:xfrm>
            <a:off x="4433807" y="2078725"/>
            <a:ext cx="37665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3" name="Google Shape;413;p45"/>
          <p:cNvSpPr txBox="1"/>
          <p:nvPr>
            <p:ph idx="3" type="subTitle"/>
          </p:nvPr>
        </p:nvSpPr>
        <p:spPr>
          <a:xfrm>
            <a:off x="416145" y="1328375"/>
            <a:ext cx="37665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4" name="Google Shape;414;p45"/>
          <p:cNvSpPr txBox="1"/>
          <p:nvPr>
            <p:ph idx="4" type="subTitle"/>
          </p:nvPr>
        </p:nvSpPr>
        <p:spPr>
          <a:xfrm>
            <a:off x="4433807" y="1328375"/>
            <a:ext cx="37665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5" name="Google Shape;415;p45"/>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6" name="Google Shape;416;p45"/>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17" name="Google Shape;417;p45"/>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18" name="Google Shape;418;p4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3">
    <p:spTree>
      <p:nvGrpSpPr>
        <p:cNvPr id="419" name="Shape 419"/>
        <p:cNvGrpSpPr/>
        <p:nvPr/>
      </p:nvGrpSpPr>
      <p:grpSpPr>
        <a:xfrm>
          <a:off x="0" y="0"/>
          <a:ext cx="0" cy="0"/>
          <a:chOff x="0" y="0"/>
          <a:chExt cx="0" cy="0"/>
        </a:xfrm>
      </p:grpSpPr>
      <p:sp>
        <p:nvSpPr>
          <p:cNvPr id="420" name="Google Shape;420;p46"/>
          <p:cNvSpPr/>
          <p:nvPr/>
        </p:nvSpPr>
        <p:spPr>
          <a:xfrm>
            <a:off x="290556" y="1213300"/>
            <a:ext cx="28455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21" name="Google Shape;421;p46"/>
          <p:cNvSpPr txBox="1"/>
          <p:nvPr>
            <p:ph idx="1" type="body"/>
          </p:nvPr>
        </p:nvSpPr>
        <p:spPr>
          <a:xfrm>
            <a:off x="379498" y="2078725"/>
            <a:ext cx="26673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2" name="Google Shape;422;p46"/>
          <p:cNvSpPr/>
          <p:nvPr/>
        </p:nvSpPr>
        <p:spPr>
          <a:xfrm>
            <a:off x="3135874" y="1213300"/>
            <a:ext cx="28455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23" name="Google Shape;423;p46"/>
          <p:cNvSpPr txBox="1"/>
          <p:nvPr>
            <p:ph idx="2" type="body"/>
          </p:nvPr>
        </p:nvSpPr>
        <p:spPr>
          <a:xfrm>
            <a:off x="3224816" y="2078725"/>
            <a:ext cx="26673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4" name="Google Shape;424;p46"/>
          <p:cNvSpPr txBox="1"/>
          <p:nvPr>
            <p:ph idx="3" type="subTitle"/>
          </p:nvPr>
        </p:nvSpPr>
        <p:spPr>
          <a:xfrm>
            <a:off x="379498" y="1328375"/>
            <a:ext cx="26673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5" name="Google Shape;425;p46"/>
          <p:cNvSpPr txBox="1"/>
          <p:nvPr>
            <p:ph idx="4" type="subTitle"/>
          </p:nvPr>
        </p:nvSpPr>
        <p:spPr>
          <a:xfrm>
            <a:off x="3224816" y="1328375"/>
            <a:ext cx="26673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6" name="Google Shape;426;p46"/>
          <p:cNvSpPr/>
          <p:nvPr/>
        </p:nvSpPr>
        <p:spPr>
          <a:xfrm>
            <a:off x="5981304" y="1213300"/>
            <a:ext cx="28455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27" name="Google Shape;427;p46"/>
          <p:cNvSpPr txBox="1"/>
          <p:nvPr>
            <p:ph idx="5" type="body"/>
          </p:nvPr>
        </p:nvSpPr>
        <p:spPr>
          <a:xfrm>
            <a:off x="6070247" y="2078725"/>
            <a:ext cx="26673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28" name="Google Shape;428;p46"/>
          <p:cNvSpPr txBox="1"/>
          <p:nvPr>
            <p:ph idx="6" type="subTitle"/>
          </p:nvPr>
        </p:nvSpPr>
        <p:spPr>
          <a:xfrm>
            <a:off x="6070247" y="1328375"/>
            <a:ext cx="26673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9" name="Google Shape;429;p46"/>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0" name="Google Shape;430;p46"/>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31" name="Google Shape;431;p46"/>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2" name="Google Shape;432;p4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14">
    <p:spTree>
      <p:nvGrpSpPr>
        <p:cNvPr id="433" name="Shape 433"/>
        <p:cNvGrpSpPr/>
        <p:nvPr/>
      </p:nvGrpSpPr>
      <p:grpSpPr>
        <a:xfrm>
          <a:off x="0" y="0"/>
          <a:ext cx="0" cy="0"/>
          <a:chOff x="0" y="0"/>
          <a:chExt cx="0" cy="0"/>
        </a:xfrm>
      </p:grpSpPr>
      <p:sp>
        <p:nvSpPr>
          <p:cNvPr id="434" name="Google Shape;434;p47"/>
          <p:cNvSpPr/>
          <p:nvPr/>
        </p:nvSpPr>
        <p:spPr>
          <a:xfrm>
            <a:off x="292600" y="1213300"/>
            <a:ext cx="2132700" cy="32604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5" name="Google Shape;435;p47"/>
          <p:cNvSpPr txBox="1"/>
          <p:nvPr>
            <p:ph idx="1" type="body"/>
          </p:nvPr>
        </p:nvSpPr>
        <p:spPr>
          <a:xfrm>
            <a:off x="388220" y="20640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6" name="Google Shape;436;p47"/>
          <p:cNvSpPr/>
          <p:nvPr/>
        </p:nvSpPr>
        <p:spPr>
          <a:xfrm>
            <a:off x="2425130" y="1213300"/>
            <a:ext cx="2132700" cy="32604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37" name="Google Shape;437;p47"/>
          <p:cNvSpPr txBox="1"/>
          <p:nvPr>
            <p:ph idx="2" type="body"/>
          </p:nvPr>
        </p:nvSpPr>
        <p:spPr>
          <a:xfrm>
            <a:off x="2524606" y="20738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38" name="Google Shape;438;p47"/>
          <p:cNvSpPr txBox="1"/>
          <p:nvPr>
            <p:ph idx="3" type="subTitle"/>
          </p:nvPr>
        </p:nvSpPr>
        <p:spPr>
          <a:xfrm>
            <a:off x="395987" y="13136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9" name="Google Shape;439;p47"/>
          <p:cNvSpPr txBox="1"/>
          <p:nvPr>
            <p:ph idx="4" type="subTitle"/>
          </p:nvPr>
        </p:nvSpPr>
        <p:spPr>
          <a:xfrm>
            <a:off x="2524607" y="13234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0" name="Google Shape;440;p47"/>
          <p:cNvSpPr/>
          <p:nvPr/>
        </p:nvSpPr>
        <p:spPr>
          <a:xfrm>
            <a:off x="4557594" y="1213300"/>
            <a:ext cx="2132700" cy="32604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1" name="Google Shape;441;p47"/>
          <p:cNvSpPr txBox="1"/>
          <p:nvPr>
            <p:ph idx="5" type="body"/>
          </p:nvPr>
        </p:nvSpPr>
        <p:spPr>
          <a:xfrm>
            <a:off x="4657139" y="20738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2" name="Google Shape;442;p47"/>
          <p:cNvSpPr/>
          <p:nvPr/>
        </p:nvSpPr>
        <p:spPr>
          <a:xfrm>
            <a:off x="6690125" y="1213300"/>
            <a:ext cx="2132700" cy="32604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3" name="Google Shape;443;p47"/>
          <p:cNvSpPr txBox="1"/>
          <p:nvPr>
            <p:ph idx="6" type="body"/>
          </p:nvPr>
        </p:nvSpPr>
        <p:spPr>
          <a:xfrm>
            <a:off x="6789589" y="2073825"/>
            <a:ext cx="1933800" cy="229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44" name="Google Shape;444;p47"/>
          <p:cNvSpPr txBox="1"/>
          <p:nvPr>
            <p:ph idx="7" type="subTitle"/>
          </p:nvPr>
        </p:nvSpPr>
        <p:spPr>
          <a:xfrm>
            <a:off x="4657140" y="13234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47"/>
          <p:cNvSpPr txBox="1"/>
          <p:nvPr>
            <p:ph idx="8" type="subTitle"/>
          </p:nvPr>
        </p:nvSpPr>
        <p:spPr>
          <a:xfrm>
            <a:off x="6789588" y="1323475"/>
            <a:ext cx="1933800" cy="6588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6" name="Google Shape;446;p47"/>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7" name="Google Shape;447;p47"/>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48" name="Google Shape;448;p47"/>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49" name="Google Shape;449;p4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5">
    <p:spTree>
      <p:nvGrpSpPr>
        <p:cNvPr id="450" name="Shape 450"/>
        <p:cNvGrpSpPr/>
        <p:nvPr/>
      </p:nvGrpSpPr>
      <p:grpSpPr>
        <a:xfrm>
          <a:off x="0" y="0"/>
          <a:ext cx="0" cy="0"/>
          <a:chOff x="0" y="0"/>
          <a:chExt cx="0" cy="0"/>
        </a:xfrm>
      </p:grpSpPr>
      <p:sp>
        <p:nvSpPr>
          <p:cNvPr id="451" name="Google Shape;451;p48"/>
          <p:cNvSpPr/>
          <p:nvPr>
            <p:ph idx="2" type="pic"/>
          </p:nvPr>
        </p:nvSpPr>
        <p:spPr>
          <a:xfrm>
            <a:off x="332000" y="1102925"/>
            <a:ext cx="6915000" cy="3725400"/>
          </a:xfrm>
          <a:prstGeom prst="rect">
            <a:avLst/>
          </a:prstGeom>
          <a:noFill/>
          <a:ln cap="flat" cmpd="sng" w="19050">
            <a:solidFill>
              <a:schemeClr val="dk1"/>
            </a:solidFill>
            <a:prstDash val="solid"/>
            <a:round/>
            <a:headEnd len="sm" w="sm" type="none"/>
            <a:tailEnd len="sm" w="sm" type="none"/>
          </a:ln>
        </p:spPr>
      </p:sp>
      <p:sp>
        <p:nvSpPr>
          <p:cNvPr id="452" name="Google Shape;452;p48"/>
          <p:cNvSpPr/>
          <p:nvPr/>
        </p:nvSpPr>
        <p:spPr>
          <a:xfrm>
            <a:off x="7236337" y="1102925"/>
            <a:ext cx="1097400" cy="4605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3" name="Google Shape;453;p48"/>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4" name="Google Shape;454;p48"/>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55" name="Google Shape;455;p48"/>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6" name="Google Shape;456;p48"/>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6">
    <p:spTree>
      <p:nvGrpSpPr>
        <p:cNvPr id="457" name="Shape 457"/>
        <p:cNvGrpSpPr/>
        <p:nvPr/>
      </p:nvGrpSpPr>
      <p:grpSpPr>
        <a:xfrm>
          <a:off x="0" y="0"/>
          <a:ext cx="0" cy="0"/>
          <a:chOff x="0" y="0"/>
          <a:chExt cx="0" cy="0"/>
        </a:xfrm>
      </p:grpSpPr>
      <p:sp>
        <p:nvSpPr>
          <p:cNvPr id="458" name="Google Shape;458;p49"/>
          <p:cNvSpPr/>
          <p:nvPr/>
        </p:nvSpPr>
        <p:spPr>
          <a:xfrm>
            <a:off x="299641" y="301944"/>
            <a:ext cx="2757300" cy="10122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59" name="Google Shape;459;p49"/>
          <p:cNvSpPr/>
          <p:nvPr/>
        </p:nvSpPr>
        <p:spPr>
          <a:xfrm>
            <a:off x="298987" y="3164944"/>
            <a:ext cx="2763300" cy="1683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60" name="Google Shape;460;p49"/>
          <p:cNvSpPr txBox="1"/>
          <p:nvPr>
            <p:ph type="title"/>
          </p:nvPr>
        </p:nvSpPr>
        <p:spPr>
          <a:xfrm>
            <a:off x="276860" y="334005"/>
            <a:ext cx="2729700" cy="11349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61" name="Google Shape;461;p49"/>
          <p:cNvSpPr txBox="1"/>
          <p:nvPr>
            <p:ph idx="1" type="subTitle"/>
          </p:nvPr>
        </p:nvSpPr>
        <p:spPr>
          <a:xfrm>
            <a:off x="335627" y="3143713"/>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2" name="Google Shape;462;p49"/>
          <p:cNvSpPr/>
          <p:nvPr/>
        </p:nvSpPr>
        <p:spPr>
          <a:xfrm>
            <a:off x="3055339" y="3164944"/>
            <a:ext cx="2757300" cy="16836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63" name="Google Shape;463;p49"/>
          <p:cNvSpPr/>
          <p:nvPr>
            <p:ph idx="2" type="pic"/>
          </p:nvPr>
        </p:nvSpPr>
        <p:spPr>
          <a:xfrm>
            <a:off x="305510" y="1313560"/>
            <a:ext cx="2746200" cy="1841700"/>
          </a:xfrm>
          <a:prstGeom prst="rect">
            <a:avLst/>
          </a:prstGeom>
          <a:noFill/>
          <a:ln cap="flat" cmpd="sng" w="19050">
            <a:solidFill>
              <a:schemeClr val="dk1"/>
            </a:solidFill>
            <a:prstDash val="solid"/>
            <a:round/>
            <a:headEnd len="sm" w="sm" type="none"/>
            <a:tailEnd len="sm" w="sm" type="none"/>
          </a:ln>
        </p:spPr>
      </p:sp>
      <p:sp>
        <p:nvSpPr>
          <p:cNvPr id="464" name="Google Shape;464;p49"/>
          <p:cNvSpPr txBox="1"/>
          <p:nvPr>
            <p:ph idx="3" type="subTitle"/>
          </p:nvPr>
        </p:nvSpPr>
        <p:spPr>
          <a:xfrm>
            <a:off x="3085572" y="3143713"/>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5" name="Google Shape;465;p49"/>
          <p:cNvSpPr txBox="1"/>
          <p:nvPr>
            <p:ph idx="4" type="body"/>
          </p:nvPr>
        </p:nvSpPr>
        <p:spPr>
          <a:xfrm>
            <a:off x="329783" y="3743746"/>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6" name="Google Shape;466;p49"/>
          <p:cNvSpPr txBox="1"/>
          <p:nvPr>
            <p:ph idx="5" type="body"/>
          </p:nvPr>
        </p:nvSpPr>
        <p:spPr>
          <a:xfrm>
            <a:off x="3088466" y="3743746"/>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7" name="Google Shape;467;p49"/>
          <p:cNvSpPr/>
          <p:nvPr/>
        </p:nvSpPr>
        <p:spPr>
          <a:xfrm>
            <a:off x="3062463" y="809593"/>
            <a:ext cx="1136400" cy="503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68" name="Google Shape;468;p49"/>
          <p:cNvSpPr/>
          <p:nvPr>
            <p:ph idx="6" type="pic"/>
          </p:nvPr>
        </p:nvSpPr>
        <p:spPr>
          <a:xfrm>
            <a:off x="3063994" y="1313560"/>
            <a:ext cx="2746200" cy="1841700"/>
          </a:xfrm>
          <a:prstGeom prst="rect">
            <a:avLst/>
          </a:prstGeom>
          <a:noFill/>
          <a:ln cap="flat" cmpd="sng" w="19050">
            <a:solidFill>
              <a:schemeClr val="dk1"/>
            </a:solidFill>
            <a:prstDash val="solid"/>
            <a:round/>
            <a:headEnd len="sm" w="sm" type="none"/>
            <a:tailEnd len="sm" w="sm" type="none"/>
          </a:ln>
        </p:spPr>
      </p:sp>
      <p:sp>
        <p:nvSpPr>
          <p:cNvPr id="469" name="Google Shape;469;p49"/>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0" name="Google Shape;470;p49"/>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7">
    <p:spTree>
      <p:nvGrpSpPr>
        <p:cNvPr id="471" name="Shape 471"/>
        <p:cNvGrpSpPr/>
        <p:nvPr/>
      </p:nvGrpSpPr>
      <p:grpSpPr>
        <a:xfrm>
          <a:off x="0" y="0"/>
          <a:ext cx="0" cy="0"/>
          <a:chOff x="0" y="0"/>
          <a:chExt cx="0" cy="0"/>
        </a:xfrm>
      </p:grpSpPr>
      <p:sp>
        <p:nvSpPr>
          <p:cNvPr id="472" name="Google Shape;472;p50"/>
          <p:cNvSpPr/>
          <p:nvPr/>
        </p:nvSpPr>
        <p:spPr>
          <a:xfrm>
            <a:off x="298192" y="301228"/>
            <a:ext cx="2757300" cy="10122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3" name="Google Shape;473;p50"/>
          <p:cNvSpPr/>
          <p:nvPr/>
        </p:nvSpPr>
        <p:spPr>
          <a:xfrm>
            <a:off x="297538" y="3164228"/>
            <a:ext cx="2763300" cy="1683600"/>
          </a:xfrm>
          <a:prstGeom prst="rect">
            <a:avLst/>
          </a:prstGeom>
          <a:solidFill>
            <a:schemeClr val="accent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4" name="Google Shape;474;p50"/>
          <p:cNvSpPr txBox="1"/>
          <p:nvPr>
            <p:ph idx="1" type="subTitle"/>
          </p:nvPr>
        </p:nvSpPr>
        <p:spPr>
          <a:xfrm>
            <a:off x="334178" y="3142997"/>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5" name="Google Shape;475;p50"/>
          <p:cNvSpPr/>
          <p:nvPr/>
        </p:nvSpPr>
        <p:spPr>
          <a:xfrm>
            <a:off x="3053889" y="3164228"/>
            <a:ext cx="2757300" cy="16836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76" name="Google Shape;476;p50"/>
          <p:cNvSpPr txBox="1"/>
          <p:nvPr>
            <p:ph type="title"/>
          </p:nvPr>
        </p:nvSpPr>
        <p:spPr>
          <a:xfrm>
            <a:off x="276860" y="334005"/>
            <a:ext cx="2729700" cy="11349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7" name="Google Shape;477;p50"/>
          <p:cNvSpPr/>
          <p:nvPr>
            <p:ph idx="2" type="pic"/>
          </p:nvPr>
        </p:nvSpPr>
        <p:spPr>
          <a:xfrm>
            <a:off x="304061" y="1312844"/>
            <a:ext cx="2746200" cy="1841700"/>
          </a:xfrm>
          <a:prstGeom prst="rect">
            <a:avLst/>
          </a:prstGeom>
          <a:noFill/>
          <a:ln cap="flat" cmpd="sng" w="19050">
            <a:solidFill>
              <a:schemeClr val="dk1"/>
            </a:solidFill>
            <a:prstDash val="solid"/>
            <a:round/>
            <a:headEnd len="sm" w="sm" type="none"/>
            <a:tailEnd len="sm" w="sm" type="none"/>
          </a:ln>
        </p:spPr>
      </p:sp>
      <p:sp>
        <p:nvSpPr>
          <p:cNvPr id="478" name="Google Shape;478;p50"/>
          <p:cNvSpPr txBox="1"/>
          <p:nvPr>
            <p:ph idx="3" type="subTitle"/>
          </p:nvPr>
        </p:nvSpPr>
        <p:spPr>
          <a:xfrm>
            <a:off x="3084123" y="3142997"/>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9" name="Google Shape;479;p50"/>
          <p:cNvSpPr txBox="1"/>
          <p:nvPr>
            <p:ph idx="4" type="body"/>
          </p:nvPr>
        </p:nvSpPr>
        <p:spPr>
          <a:xfrm>
            <a:off x="328334" y="3743030"/>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0" name="Google Shape;480;p50"/>
          <p:cNvSpPr txBox="1"/>
          <p:nvPr>
            <p:ph idx="5" type="body"/>
          </p:nvPr>
        </p:nvSpPr>
        <p:spPr>
          <a:xfrm>
            <a:off x="3087016" y="3743030"/>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1" name="Google Shape;481;p50"/>
          <p:cNvSpPr/>
          <p:nvPr/>
        </p:nvSpPr>
        <p:spPr>
          <a:xfrm>
            <a:off x="3061014" y="808877"/>
            <a:ext cx="1136400" cy="503700"/>
          </a:xfrm>
          <a:prstGeom prst="rect">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82" name="Google Shape;482;p50"/>
          <p:cNvSpPr/>
          <p:nvPr>
            <p:ph idx="6" type="pic"/>
          </p:nvPr>
        </p:nvSpPr>
        <p:spPr>
          <a:xfrm>
            <a:off x="3062545" y="1312844"/>
            <a:ext cx="2746200" cy="1841700"/>
          </a:xfrm>
          <a:prstGeom prst="rect">
            <a:avLst/>
          </a:prstGeom>
          <a:noFill/>
          <a:ln cap="flat" cmpd="sng" w="19050">
            <a:solidFill>
              <a:schemeClr val="dk1"/>
            </a:solidFill>
            <a:prstDash val="solid"/>
            <a:round/>
            <a:headEnd len="sm" w="sm" type="none"/>
            <a:tailEnd len="sm" w="sm" type="none"/>
          </a:ln>
        </p:spPr>
      </p:sp>
      <p:sp>
        <p:nvSpPr>
          <p:cNvPr id="483" name="Google Shape;483;p50"/>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84" name="Google Shape;484;p50"/>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485" name="Google Shape;485;p50"/>
          <p:cNvSpPr/>
          <p:nvPr/>
        </p:nvSpPr>
        <p:spPr>
          <a:xfrm>
            <a:off x="5811189" y="3164228"/>
            <a:ext cx="2757300" cy="1683600"/>
          </a:xfrm>
          <a:prstGeom prst="rect">
            <a:avLst/>
          </a:prstGeom>
          <a:solidFill>
            <a:schemeClr val="accen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86" name="Google Shape;486;p50"/>
          <p:cNvSpPr txBox="1"/>
          <p:nvPr>
            <p:ph idx="7" type="subTitle"/>
          </p:nvPr>
        </p:nvSpPr>
        <p:spPr>
          <a:xfrm>
            <a:off x="5841423" y="3142997"/>
            <a:ext cx="2723100" cy="544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7" name="Google Shape;487;p50"/>
          <p:cNvSpPr txBox="1"/>
          <p:nvPr>
            <p:ph idx="8" type="body"/>
          </p:nvPr>
        </p:nvSpPr>
        <p:spPr>
          <a:xfrm>
            <a:off x="5844316" y="3743030"/>
            <a:ext cx="2697000" cy="1095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8" name="Google Shape;488;p50"/>
          <p:cNvSpPr/>
          <p:nvPr>
            <p:ph idx="9" type="pic"/>
          </p:nvPr>
        </p:nvSpPr>
        <p:spPr>
          <a:xfrm>
            <a:off x="5819845" y="1312844"/>
            <a:ext cx="2746200" cy="18417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18">
    <p:spTree>
      <p:nvGrpSpPr>
        <p:cNvPr id="489" name="Shape 489"/>
        <p:cNvGrpSpPr/>
        <p:nvPr/>
      </p:nvGrpSpPr>
      <p:grpSpPr>
        <a:xfrm>
          <a:off x="0" y="0"/>
          <a:ext cx="0" cy="0"/>
          <a:chOff x="0" y="0"/>
          <a:chExt cx="0" cy="0"/>
        </a:xfrm>
      </p:grpSpPr>
      <p:sp>
        <p:nvSpPr>
          <p:cNvPr id="490" name="Google Shape;490;p51"/>
          <p:cNvSpPr/>
          <p:nvPr>
            <p:ph idx="2" type="pic"/>
          </p:nvPr>
        </p:nvSpPr>
        <p:spPr>
          <a:xfrm>
            <a:off x="317500" y="1104900"/>
            <a:ext cx="8521800" cy="3733800"/>
          </a:xfrm>
          <a:prstGeom prst="rect">
            <a:avLst/>
          </a:prstGeom>
          <a:noFill/>
          <a:ln cap="flat" cmpd="sng" w="19050">
            <a:solidFill>
              <a:schemeClr val="dk1"/>
            </a:solidFill>
            <a:prstDash val="solid"/>
            <a:round/>
            <a:headEnd len="sm" w="sm" type="none"/>
            <a:tailEnd len="sm" w="sm" type="none"/>
          </a:ln>
        </p:spPr>
      </p:sp>
      <p:sp>
        <p:nvSpPr>
          <p:cNvPr id="491" name="Google Shape;491;p51"/>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492" name="Google Shape;492;p51"/>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19">
    <p:spTree>
      <p:nvGrpSpPr>
        <p:cNvPr id="493" name="Shape 493"/>
        <p:cNvGrpSpPr/>
        <p:nvPr/>
      </p:nvGrpSpPr>
      <p:grpSpPr>
        <a:xfrm>
          <a:off x="0" y="0"/>
          <a:ext cx="0" cy="0"/>
          <a:chOff x="0" y="0"/>
          <a:chExt cx="0" cy="0"/>
        </a:xfrm>
      </p:grpSpPr>
      <p:sp>
        <p:nvSpPr>
          <p:cNvPr id="494" name="Google Shape;494;p52"/>
          <p:cNvSpPr/>
          <p:nvPr>
            <p:ph idx="2" type="pic"/>
          </p:nvPr>
        </p:nvSpPr>
        <p:spPr>
          <a:xfrm>
            <a:off x="340412" y="3044150"/>
            <a:ext cx="2087400" cy="1769100"/>
          </a:xfrm>
          <a:prstGeom prst="rect">
            <a:avLst/>
          </a:prstGeom>
          <a:noFill/>
          <a:ln cap="flat" cmpd="sng" w="19050">
            <a:solidFill>
              <a:schemeClr val="dk1"/>
            </a:solidFill>
            <a:prstDash val="solid"/>
            <a:round/>
            <a:headEnd len="sm" w="sm" type="none"/>
            <a:tailEnd len="sm" w="sm" type="none"/>
          </a:ln>
        </p:spPr>
      </p:sp>
      <p:sp>
        <p:nvSpPr>
          <p:cNvPr id="495" name="Google Shape;495;p52"/>
          <p:cNvSpPr/>
          <p:nvPr>
            <p:ph idx="3" type="pic"/>
          </p:nvPr>
        </p:nvSpPr>
        <p:spPr>
          <a:xfrm>
            <a:off x="5649300" y="3044303"/>
            <a:ext cx="1190100" cy="1769100"/>
          </a:xfrm>
          <a:prstGeom prst="rect">
            <a:avLst/>
          </a:prstGeom>
          <a:noFill/>
          <a:ln cap="flat" cmpd="sng" w="19050">
            <a:solidFill>
              <a:schemeClr val="dk1"/>
            </a:solidFill>
            <a:prstDash val="solid"/>
            <a:round/>
            <a:headEnd len="sm" w="sm" type="none"/>
            <a:tailEnd len="sm" w="sm" type="none"/>
          </a:ln>
        </p:spPr>
      </p:sp>
      <p:sp>
        <p:nvSpPr>
          <p:cNvPr id="496" name="Google Shape;496;p52"/>
          <p:cNvSpPr/>
          <p:nvPr>
            <p:ph idx="4" type="pic"/>
          </p:nvPr>
        </p:nvSpPr>
        <p:spPr>
          <a:xfrm>
            <a:off x="340400" y="1690778"/>
            <a:ext cx="1416300" cy="1338000"/>
          </a:xfrm>
          <a:prstGeom prst="rect">
            <a:avLst/>
          </a:prstGeom>
          <a:noFill/>
          <a:ln cap="flat" cmpd="sng" w="19050">
            <a:solidFill>
              <a:schemeClr val="dk1"/>
            </a:solidFill>
            <a:prstDash val="solid"/>
            <a:round/>
            <a:headEnd len="sm" w="sm" type="none"/>
            <a:tailEnd len="sm" w="sm" type="none"/>
          </a:ln>
        </p:spPr>
      </p:sp>
      <p:sp>
        <p:nvSpPr>
          <p:cNvPr id="497" name="Google Shape;497;p52"/>
          <p:cNvSpPr/>
          <p:nvPr>
            <p:ph idx="5" type="pic"/>
          </p:nvPr>
        </p:nvSpPr>
        <p:spPr>
          <a:xfrm>
            <a:off x="2443047" y="3044052"/>
            <a:ext cx="1190100" cy="1322700"/>
          </a:xfrm>
          <a:prstGeom prst="rect">
            <a:avLst/>
          </a:prstGeom>
          <a:noFill/>
          <a:ln cap="flat" cmpd="sng" w="19050">
            <a:solidFill>
              <a:schemeClr val="dk1"/>
            </a:solidFill>
            <a:prstDash val="solid"/>
            <a:round/>
            <a:headEnd len="sm" w="sm" type="none"/>
            <a:tailEnd len="sm" w="sm" type="none"/>
          </a:ln>
        </p:spPr>
      </p:sp>
      <p:sp>
        <p:nvSpPr>
          <p:cNvPr id="498" name="Google Shape;498;p52"/>
          <p:cNvSpPr/>
          <p:nvPr>
            <p:ph idx="6" type="pic"/>
          </p:nvPr>
        </p:nvSpPr>
        <p:spPr>
          <a:xfrm>
            <a:off x="3648504" y="3044048"/>
            <a:ext cx="1991100" cy="1769100"/>
          </a:xfrm>
          <a:prstGeom prst="rect">
            <a:avLst/>
          </a:prstGeom>
          <a:noFill/>
          <a:ln cap="flat" cmpd="sng" w="19050">
            <a:solidFill>
              <a:schemeClr val="dk1"/>
            </a:solidFill>
            <a:prstDash val="solid"/>
            <a:round/>
            <a:headEnd len="sm" w="sm" type="none"/>
            <a:tailEnd len="sm" w="sm" type="none"/>
          </a:ln>
        </p:spPr>
      </p:sp>
      <p:sp>
        <p:nvSpPr>
          <p:cNvPr id="499" name="Google Shape;499;p52"/>
          <p:cNvSpPr/>
          <p:nvPr>
            <p:ph idx="7" type="pic"/>
          </p:nvPr>
        </p:nvSpPr>
        <p:spPr>
          <a:xfrm>
            <a:off x="1767376" y="1263050"/>
            <a:ext cx="1881300" cy="1769100"/>
          </a:xfrm>
          <a:prstGeom prst="rect">
            <a:avLst/>
          </a:prstGeom>
          <a:noFill/>
          <a:ln cap="flat" cmpd="sng" w="19050">
            <a:solidFill>
              <a:schemeClr val="dk1"/>
            </a:solidFill>
            <a:prstDash val="solid"/>
            <a:round/>
            <a:headEnd len="sm" w="sm" type="none"/>
            <a:tailEnd len="sm" w="sm" type="none"/>
          </a:ln>
        </p:spPr>
      </p:sp>
      <p:sp>
        <p:nvSpPr>
          <p:cNvPr id="500" name="Google Shape;500;p52"/>
          <p:cNvSpPr/>
          <p:nvPr>
            <p:ph idx="8" type="pic"/>
          </p:nvPr>
        </p:nvSpPr>
        <p:spPr>
          <a:xfrm>
            <a:off x="3648523" y="1263050"/>
            <a:ext cx="1592400" cy="1769100"/>
          </a:xfrm>
          <a:prstGeom prst="rect">
            <a:avLst/>
          </a:prstGeom>
          <a:noFill/>
          <a:ln cap="flat" cmpd="sng" w="19050">
            <a:solidFill>
              <a:schemeClr val="dk1"/>
            </a:solidFill>
            <a:prstDash val="solid"/>
            <a:round/>
            <a:headEnd len="sm" w="sm" type="none"/>
            <a:tailEnd len="sm" w="sm" type="none"/>
          </a:ln>
        </p:spPr>
      </p:sp>
      <p:sp>
        <p:nvSpPr>
          <p:cNvPr id="501" name="Google Shape;501;p52"/>
          <p:cNvSpPr/>
          <p:nvPr>
            <p:ph idx="9" type="pic"/>
          </p:nvPr>
        </p:nvSpPr>
        <p:spPr>
          <a:xfrm>
            <a:off x="5240654" y="1263050"/>
            <a:ext cx="1598700" cy="1769100"/>
          </a:xfrm>
          <a:prstGeom prst="rect">
            <a:avLst/>
          </a:prstGeom>
          <a:noFill/>
          <a:ln cap="flat" cmpd="sng" w="19050">
            <a:solidFill>
              <a:schemeClr val="dk1"/>
            </a:solidFill>
            <a:prstDash val="solid"/>
            <a:round/>
            <a:headEnd len="sm" w="sm" type="none"/>
            <a:tailEnd len="sm" w="sm" type="none"/>
          </a:ln>
        </p:spPr>
      </p:sp>
      <p:sp>
        <p:nvSpPr>
          <p:cNvPr id="502" name="Google Shape;502;p52"/>
          <p:cNvSpPr/>
          <p:nvPr>
            <p:ph idx="13" type="pic"/>
          </p:nvPr>
        </p:nvSpPr>
        <p:spPr>
          <a:xfrm>
            <a:off x="6860149" y="1263050"/>
            <a:ext cx="1962600" cy="3550200"/>
          </a:xfrm>
          <a:prstGeom prst="rect">
            <a:avLst/>
          </a:prstGeom>
          <a:noFill/>
          <a:ln cap="flat" cmpd="sng" w="19050">
            <a:solidFill>
              <a:schemeClr val="dk1"/>
            </a:solidFill>
            <a:prstDash val="solid"/>
            <a:round/>
            <a:headEnd len="sm" w="sm" type="none"/>
            <a:tailEnd len="sm" w="sm" type="none"/>
          </a:ln>
        </p:spPr>
      </p:sp>
      <p:sp>
        <p:nvSpPr>
          <p:cNvPr id="503" name="Google Shape;503;p52"/>
          <p:cNvSpPr/>
          <p:nvPr/>
        </p:nvSpPr>
        <p:spPr>
          <a:xfrm>
            <a:off x="8345421" y="287925"/>
            <a:ext cx="489000" cy="502500"/>
          </a:xfrm>
          <a:prstGeom prst="rect">
            <a:avLst/>
          </a:prstGeom>
          <a:solidFill>
            <a:schemeClr val="dk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04" name="Google Shape;504;p52"/>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ctr">
              <a:spcBef>
                <a:spcPts val="0"/>
              </a:spcBef>
              <a:spcAft>
                <a:spcPts val="0"/>
              </a:spcAft>
              <a:buNone/>
            </a:pPr>
            <a:fld id="{00000000-1234-1234-1234-123412341234}" type="slidenum">
              <a:rPr lang="en"/>
              <a:t>‹#›</a:t>
            </a:fld>
            <a:endParaRPr/>
          </a:p>
        </p:txBody>
      </p:sp>
      <p:sp>
        <p:nvSpPr>
          <p:cNvPr id="505" name="Google Shape;505;p52"/>
          <p:cNvSpPr/>
          <p:nvPr/>
        </p:nvSpPr>
        <p:spPr>
          <a:xfrm>
            <a:off x="298300" y="301050"/>
            <a:ext cx="5585100" cy="6066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506" name="Google Shape;506;p5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lvl1pPr lvl="0">
              <a:spcBef>
                <a:spcPts val="0"/>
              </a:spcBef>
              <a:spcAft>
                <a:spcPts val="0"/>
              </a:spcAft>
              <a:buSzPts val="3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80000"/>
              </a:lnSpc>
              <a:spcBef>
                <a:spcPts val="0"/>
              </a:spcBef>
              <a:spcAft>
                <a:spcPts val="0"/>
              </a:spcAft>
              <a:buClr>
                <a:schemeClr val="dk1"/>
              </a:buClr>
              <a:buSzPts val="3400"/>
              <a:buFont typeface="Lexend"/>
              <a:buNone/>
              <a:defRPr sz="3400">
                <a:solidFill>
                  <a:schemeClr val="dk1"/>
                </a:solidFill>
                <a:latin typeface="Lexend"/>
                <a:ea typeface="Lexend"/>
                <a:cs typeface="Lexend"/>
                <a:sym typeface="Lexend"/>
              </a:defRPr>
            </a:lvl1pPr>
            <a:lvl2pPr lvl="1">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2pPr>
            <a:lvl3pPr lvl="2">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3pPr>
            <a:lvl4pPr lvl="3">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4pPr>
            <a:lvl5pPr lvl="4">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5pPr>
            <a:lvl6pPr lvl="5">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6pPr>
            <a:lvl7pPr lvl="6">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7pPr>
            <a:lvl8pPr lvl="7">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8pPr>
            <a:lvl9pPr lvl="8">
              <a:spcBef>
                <a:spcPts val="0"/>
              </a:spcBef>
              <a:spcAft>
                <a:spcPts val="0"/>
              </a:spcAft>
              <a:buClr>
                <a:schemeClr val="dk1"/>
              </a:buClr>
              <a:buSzPts val="2800"/>
              <a:buFont typeface="Lexend"/>
              <a:buNone/>
              <a:defRPr sz="2800">
                <a:solidFill>
                  <a:schemeClr val="dk1"/>
                </a:solidFill>
                <a:latin typeface="Lexend"/>
                <a:ea typeface="Lexend"/>
                <a:cs typeface="Lexend"/>
                <a:sym typeface="Lexend"/>
              </a:defRPr>
            </a:lvl9pPr>
          </a:lstStyle>
          <a:p/>
        </p:txBody>
      </p:sp>
      <p:sp>
        <p:nvSpPr>
          <p:cNvPr id="52" name="Google Shape;52;p13"/>
          <p:cNvSpPr txBox="1"/>
          <p:nvPr>
            <p:ph idx="12" type="sldNum"/>
          </p:nvPr>
        </p:nvSpPr>
        <p:spPr>
          <a:xfrm>
            <a:off x="8500700" y="114300"/>
            <a:ext cx="528900" cy="543300"/>
          </a:xfrm>
          <a:prstGeom prst="rect">
            <a:avLst/>
          </a:prstGeom>
          <a:noFill/>
          <a:ln>
            <a:noFill/>
          </a:ln>
        </p:spPr>
        <p:txBody>
          <a:bodyPr anchorCtr="0" anchor="ctr" bIns="91425" lIns="91425" spcFirstLastPara="1" rIns="91425" wrap="square" tIns="91425">
            <a:noAutofit/>
          </a:bodyPr>
          <a:lstStyle>
            <a:lvl1pPr lvl="0" algn="ctr">
              <a:buNone/>
              <a:defRPr>
                <a:solidFill>
                  <a:schemeClr val="dk2"/>
                </a:solidFill>
                <a:latin typeface="Lexend SemiBold"/>
                <a:ea typeface="Lexend SemiBold"/>
                <a:cs typeface="Lexend SemiBold"/>
                <a:sym typeface="Lexend SemiBold"/>
              </a:defRPr>
            </a:lvl1pPr>
            <a:lvl2pPr lvl="1" algn="ctr">
              <a:buNone/>
              <a:defRPr>
                <a:solidFill>
                  <a:schemeClr val="dk2"/>
                </a:solidFill>
                <a:latin typeface="Lexend SemiBold"/>
                <a:ea typeface="Lexend SemiBold"/>
                <a:cs typeface="Lexend SemiBold"/>
                <a:sym typeface="Lexend SemiBold"/>
              </a:defRPr>
            </a:lvl2pPr>
            <a:lvl3pPr lvl="2" algn="ctr">
              <a:buNone/>
              <a:defRPr>
                <a:solidFill>
                  <a:schemeClr val="dk2"/>
                </a:solidFill>
                <a:latin typeface="Lexend SemiBold"/>
                <a:ea typeface="Lexend SemiBold"/>
                <a:cs typeface="Lexend SemiBold"/>
                <a:sym typeface="Lexend SemiBold"/>
              </a:defRPr>
            </a:lvl3pPr>
            <a:lvl4pPr lvl="3" algn="ctr">
              <a:buNone/>
              <a:defRPr>
                <a:solidFill>
                  <a:schemeClr val="dk2"/>
                </a:solidFill>
                <a:latin typeface="Lexend SemiBold"/>
                <a:ea typeface="Lexend SemiBold"/>
                <a:cs typeface="Lexend SemiBold"/>
                <a:sym typeface="Lexend SemiBold"/>
              </a:defRPr>
            </a:lvl4pPr>
            <a:lvl5pPr lvl="4" algn="ctr">
              <a:buNone/>
              <a:defRPr>
                <a:solidFill>
                  <a:schemeClr val="dk2"/>
                </a:solidFill>
                <a:latin typeface="Lexend SemiBold"/>
                <a:ea typeface="Lexend SemiBold"/>
                <a:cs typeface="Lexend SemiBold"/>
                <a:sym typeface="Lexend SemiBold"/>
              </a:defRPr>
            </a:lvl5pPr>
            <a:lvl6pPr lvl="5" algn="ctr">
              <a:buNone/>
              <a:defRPr>
                <a:solidFill>
                  <a:schemeClr val="dk2"/>
                </a:solidFill>
                <a:latin typeface="Lexend SemiBold"/>
                <a:ea typeface="Lexend SemiBold"/>
                <a:cs typeface="Lexend SemiBold"/>
                <a:sym typeface="Lexend SemiBold"/>
              </a:defRPr>
            </a:lvl6pPr>
            <a:lvl7pPr lvl="6" algn="ctr">
              <a:buNone/>
              <a:defRPr>
                <a:solidFill>
                  <a:schemeClr val="dk2"/>
                </a:solidFill>
                <a:latin typeface="Lexend SemiBold"/>
                <a:ea typeface="Lexend SemiBold"/>
                <a:cs typeface="Lexend SemiBold"/>
                <a:sym typeface="Lexend SemiBold"/>
              </a:defRPr>
            </a:lvl7pPr>
            <a:lvl8pPr lvl="7" algn="ctr">
              <a:buNone/>
              <a:defRPr>
                <a:solidFill>
                  <a:schemeClr val="dk2"/>
                </a:solidFill>
                <a:latin typeface="Lexend SemiBold"/>
                <a:ea typeface="Lexend SemiBold"/>
                <a:cs typeface="Lexend SemiBold"/>
                <a:sym typeface="Lexend SemiBold"/>
              </a:defRPr>
            </a:lvl8pPr>
            <a:lvl9pPr lvl="8" algn="ctr">
              <a:buNone/>
              <a:defRPr>
                <a:solidFill>
                  <a:schemeClr val="dk2"/>
                </a:solidFill>
                <a:latin typeface="Lexend SemiBold"/>
                <a:ea typeface="Lexend SemiBold"/>
                <a:cs typeface="Lexend SemiBold"/>
                <a:sym typeface="Lexend SemiBold"/>
              </a:defRPr>
            </a:lvl9pPr>
          </a:lstStyle>
          <a:p>
            <a:pPr indent="0" lvl="0" marL="0" rtl="0" algn="ct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2614575" y="2355900"/>
            <a:ext cx="5340900" cy="20133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indent="-304800" lvl="1" marL="9144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indent="-304800" lvl="2" marL="13716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indent="-304800" lvl="3" marL="1828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indent="-304800" lvl="4" marL="22860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indent="-304800" lvl="5" marL="27432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indent="-304800" lvl="6" marL="32004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indent="-304800" lvl="7" marL="36576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indent="-304800" lvl="8" marL="4114800">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
          <p15:clr>
            <a:srgbClr val="E46962"/>
          </p15:clr>
        </p15:guide>
        <p15:guide id="2" pos="738">
          <p15:clr>
            <a:srgbClr val="E46962"/>
          </p15:clr>
        </p15:guide>
        <p15:guide id="3" pos="405">
          <p15:clr>
            <a:srgbClr val="E46962"/>
          </p15:clr>
        </p15:guide>
        <p15:guide id="4" pos="1396">
          <p15:clr>
            <a:srgbClr val="E46962"/>
          </p15:clr>
        </p15:guide>
        <p15:guide id="5" pos="1067">
          <p15:clr>
            <a:srgbClr val="E46962"/>
          </p15:clr>
        </p15:guide>
        <p15:guide id="6" pos="1725">
          <p15:clr>
            <a:srgbClr val="E46962"/>
          </p15:clr>
        </p15:guide>
        <p15:guide id="7" pos="2054">
          <p15:clr>
            <a:srgbClr val="E46962"/>
          </p15:clr>
        </p15:guide>
        <p15:guide id="8" pos="2387">
          <p15:clr>
            <a:srgbClr val="E46962"/>
          </p15:clr>
        </p15:guide>
        <p15:guide id="9" pos="2720">
          <p15:clr>
            <a:srgbClr val="E46962"/>
          </p15:clr>
        </p15:guide>
        <p15:guide id="10" pos="3049">
          <p15:clr>
            <a:srgbClr val="E46962"/>
          </p15:clr>
        </p15:guide>
        <p15:guide id="11" pos="3378">
          <p15:clr>
            <a:srgbClr val="E46962"/>
          </p15:clr>
        </p15:guide>
        <p15:guide id="12" pos="3706">
          <p15:clr>
            <a:srgbClr val="E46962"/>
          </p15:clr>
        </p15:guide>
        <p15:guide id="13" pos="4035">
          <p15:clr>
            <a:srgbClr val="E46962"/>
          </p15:clr>
        </p15:guide>
        <p15:guide id="14" pos="4364">
          <p15:clr>
            <a:srgbClr val="E46962"/>
          </p15:clr>
        </p15:guide>
        <p15:guide id="15" pos="4693">
          <p15:clr>
            <a:srgbClr val="E46962"/>
          </p15:clr>
        </p15:guide>
        <p15:guide id="16" pos="5025">
          <p15:clr>
            <a:srgbClr val="E46962"/>
          </p15:clr>
        </p15:guide>
        <p15:guide id="17" pos="5355">
          <p15:clr>
            <a:srgbClr val="E46962"/>
          </p15:clr>
        </p15:guide>
        <p15:guide id="18" pos="5688">
          <p15:clr>
            <a:srgbClr val="E46962"/>
          </p15:clr>
        </p15:guide>
        <p15:guide id="19" orient="horz" pos="72">
          <p15:clr>
            <a:srgbClr val="E46962"/>
          </p15:clr>
        </p15:guide>
        <p15:guide id="20" orient="horz" pos="417">
          <p15:clr>
            <a:srgbClr val="E46962"/>
          </p15:clr>
        </p15:guide>
        <p15:guide id="21" orient="horz" pos="415">
          <p15:clr>
            <a:srgbClr val="E46962"/>
          </p15:clr>
        </p15:guide>
        <p15:guide id="22" orient="horz" pos="761">
          <p15:clr>
            <a:srgbClr val="E46962"/>
          </p15:clr>
        </p15:guide>
        <p15:guide id="23" orient="horz" pos="1101">
          <p15:clr>
            <a:srgbClr val="E46962"/>
          </p15:clr>
        </p15:guide>
        <p15:guide id="24" orient="horz" pos="1449">
          <p15:clr>
            <a:srgbClr val="E46962"/>
          </p15:clr>
        </p15:guide>
        <p15:guide id="25" orient="horz" pos="1791">
          <p15:clr>
            <a:srgbClr val="E46962"/>
          </p15:clr>
        </p15:guide>
        <p15:guide id="26" orient="horz" pos="2134">
          <p15:clr>
            <a:srgbClr val="E46962"/>
          </p15:clr>
        </p15:guide>
        <p15:guide id="27" orient="horz" pos="2479">
          <p15:clr>
            <a:srgbClr val="E46962"/>
          </p15:clr>
        </p15:guide>
        <p15:guide id="28" orient="horz" pos="2825">
          <p15:clr>
            <a:srgbClr val="E46962"/>
          </p15:clr>
        </p15:guide>
        <p15:guide id="29" orient="horz" pos="3166">
          <p15:clr>
            <a:srgbClr val="E46962"/>
          </p15:clr>
        </p15:guide>
        <p15:guide id="30" pos="184">
          <p15:clr>
            <a:srgbClr val="E46962"/>
          </p15:clr>
        </p15:guide>
        <p15:guide id="31" orient="horz" pos="184">
          <p15:clr>
            <a:srgbClr val="E46962"/>
          </p15:clr>
        </p15:guide>
        <p15:guide id="32" pos="5576">
          <p15:clr>
            <a:srgbClr val="E46962"/>
          </p15:clr>
        </p15:guide>
        <p15:guide id="33" orient="horz" pos="1620">
          <p15:clr>
            <a:srgbClr val="E46962"/>
          </p15:clr>
        </p15:guide>
        <p15:guide id="34" orient="horz" pos="1716">
          <p15:clr>
            <a:srgbClr val="E46962"/>
          </p15:clr>
        </p15:guide>
        <p15:guide id="35" orient="horz" pos="3059">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 Id="rId3" Type="http://schemas.openxmlformats.org/officeDocument/2006/relationships/hyperlink" Target="https://colab.research.google.com/drive/1efDCL_dWGuxB0xQx9zxCneqNfrrJYnXN#scrollTo=rZDeREDJniB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xml"/><Relationship Id="rId3" Type="http://schemas.openxmlformats.org/officeDocument/2006/relationships/hyperlink" Target="https://www.kaggle.com/datasets/blastchar/telco-customer-churn/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1.xml"/><Relationship Id="rId3" Type="http://schemas.openxmlformats.org/officeDocument/2006/relationships/hyperlink" Target="https://public.tableau.com/views/DEEPPTableauDashboard/ChurnDashboard?:language=en-US&amp;publish=yes&amp;:sid=&amp;:redirect=auth&amp;:display_count=n&amp;:origin=viz_share_link" TargetMode="External"/><Relationship Id="rId4" Type="http://schemas.openxmlformats.org/officeDocument/2006/relationships/hyperlink" Target="https://public.tableau.com/views/DEEPPTableauDashboard/ChurnDashboard?:language=en-US&amp;publish=yes&amp;:sid=&amp;:redirect=auth&amp;:display_count=n&amp;:origin=viz_share_link"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3"/>
          <p:cNvSpPr txBox="1"/>
          <p:nvPr>
            <p:ph idx="12"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12" name="Google Shape;512;p53"/>
          <p:cNvSpPr txBox="1"/>
          <p:nvPr>
            <p:ph type="title"/>
          </p:nvPr>
        </p:nvSpPr>
        <p:spPr>
          <a:xfrm>
            <a:off x="671825" y="727744"/>
            <a:ext cx="3117600" cy="120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By Ligasyah Arnanda Primadana</a:t>
            </a:r>
            <a:endParaRPr sz="2300"/>
          </a:p>
        </p:txBody>
      </p:sp>
      <p:sp>
        <p:nvSpPr>
          <p:cNvPr id="513" name="Google Shape;513;p53"/>
          <p:cNvSpPr txBox="1"/>
          <p:nvPr>
            <p:ph idx="2" type="title"/>
          </p:nvPr>
        </p:nvSpPr>
        <p:spPr>
          <a:xfrm>
            <a:off x="2258050" y="1800075"/>
            <a:ext cx="4623900" cy="221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4460"/>
              <a:t>DEEP : Data End-to-End Portfolio Project</a:t>
            </a:r>
            <a:endParaRPr sz="446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2"/>
          <p:cNvSpPr txBox="1"/>
          <p:nvPr>
            <p:ph idx="2" type="body"/>
          </p:nvPr>
        </p:nvSpPr>
        <p:spPr>
          <a:xfrm>
            <a:off x="4433807" y="2078725"/>
            <a:ext cx="3766500" cy="22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purpose of conducting a narrative analysis is to understand customer experiences and sentiments that contribute to churn.</a:t>
            </a:r>
            <a:endParaRPr/>
          </a:p>
        </p:txBody>
      </p:sp>
      <p:sp>
        <p:nvSpPr>
          <p:cNvPr id="586" name="Google Shape;586;p62"/>
          <p:cNvSpPr txBox="1"/>
          <p:nvPr>
            <p:ph idx="3" type="subTitle"/>
          </p:nvPr>
        </p:nvSpPr>
        <p:spPr>
          <a:xfrm>
            <a:off x="416145" y="1328375"/>
            <a:ext cx="37665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587" name="Google Shape;587;p62"/>
          <p:cNvSpPr txBox="1"/>
          <p:nvPr>
            <p:ph idx="1" type="body"/>
          </p:nvPr>
        </p:nvSpPr>
        <p:spPr>
          <a:xfrm>
            <a:off x="416145" y="2078725"/>
            <a:ext cx="3766500" cy="22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primary objective is to develop a predictive model that accurately identifies customers at risk of churning, enabling RevoLeague to implement targeted retention strategies aimed at reducing </a:t>
            </a:r>
            <a:r>
              <a:rPr lang="en">
                <a:solidFill>
                  <a:schemeClr val="lt1"/>
                </a:solidFill>
              </a:rPr>
              <a:t>churn rates by 15%</a:t>
            </a:r>
            <a:r>
              <a:rPr lang="en"/>
              <a:t> within </a:t>
            </a:r>
            <a:r>
              <a:rPr lang="en">
                <a:solidFill>
                  <a:schemeClr val="accent6"/>
                </a:solidFill>
              </a:rPr>
              <a:t>six months.</a:t>
            </a:r>
            <a:endParaRPr>
              <a:solidFill>
                <a:schemeClr val="accent6"/>
              </a:solidFill>
            </a:endParaRPr>
          </a:p>
        </p:txBody>
      </p:sp>
      <p:sp>
        <p:nvSpPr>
          <p:cNvPr id="588" name="Google Shape;588;p62"/>
          <p:cNvSpPr txBox="1"/>
          <p:nvPr>
            <p:ph type="title"/>
          </p:nvPr>
        </p:nvSpPr>
        <p:spPr>
          <a:xfrm>
            <a:off x="279185" y="338025"/>
            <a:ext cx="55623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Objective</a:t>
            </a:r>
            <a:r>
              <a:rPr lang="en" sz="2660"/>
              <a:t> and Analysis Purpose</a:t>
            </a:r>
            <a:endParaRPr sz="2660"/>
          </a:p>
        </p:txBody>
      </p:sp>
      <p:sp>
        <p:nvSpPr>
          <p:cNvPr id="589" name="Google Shape;589;p62"/>
          <p:cNvSpPr txBox="1"/>
          <p:nvPr>
            <p:ph idx="4" type="subTitle"/>
          </p:nvPr>
        </p:nvSpPr>
        <p:spPr>
          <a:xfrm>
            <a:off x="4433807" y="1328375"/>
            <a:ext cx="37665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Purpose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3"/>
          <p:cNvSpPr txBox="1"/>
          <p:nvPr>
            <p:ph type="title"/>
          </p:nvPr>
        </p:nvSpPr>
        <p:spPr>
          <a:xfrm>
            <a:off x="292600" y="292600"/>
            <a:ext cx="5590800" cy="61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60"/>
              <a:t>MECE (Mutually Exclusive, Collectively Exhaustive)</a:t>
            </a:r>
            <a:endParaRPr sz="1660"/>
          </a:p>
        </p:txBody>
      </p:sp>
      <p:sp>
        <p:nvSpPr>
          <p:cNvPr id="595" name="Google Shape;595;p63"/>
          <p:cNvSpPr/>
          <p:nvPr/>
        </p:nvSpPr>
        <p:spPr>
          <a:xfrm>
            <a:off x="3511100" y="1017825"/>
            <a:ext cx="1787100" cy="588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Customer Churn</a:t>
            </a:r>
            <a:endParaRPr>
              <a:latin typeface="Lexend"/>
              <a:ea typeface="Lexend"/>
              <a:cs typeface="Lexend"/>
              <a:sym typeface="Lexend"/>
            </a:endParaRPr>
          </a:p>
        </p:txBody>
      </p:sp>
      <p:sp>
        <p:nvSpPr>
          <p:cNvPr id="596" name="Google Shape;596;p63"/>
          <p:cNvSpPr/>
          <p:nvPr/>
        </p:nvSpPr>
        <p:spPr>
          <a:xfrm>
            <a:off x="951350" y="1813150"/>
            <a:ext cx="1787100" cy="588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Internal</a:t>
            </a:r>
            <a:endParaRPr>
              <a:latin typeface="Lexend"/>
              <a:ea typeface="Lexend"/>
              <a:cs typeface="Lexend"/>
              <a:sym typeface="Lexend"/>
            </a:endParaRPr>
          </a:p>
        </p:txBody>
      </p:sp>
      <p:sp>
        <p:nvSpPr>
          <p:cNvPr id="597" name="Google Shape;597;p63"/>
          <p:cNvSpPr/>
          <p:nvPr/>
        </p:nvSpPr>
        <p:spPr>
          <a:xfrm>
            <a:off x="6190400" y="1813150"/>
            <a:ext cx="1787100" cy="58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External</a:t>
            </a:r>
            <a:endParaRPr>
              <a:latin typeface="Lexend"/>
              <a:ea typeface="Lexend"/>
              <a:cs typeface="Lexend"/>
              <a:sym typeface="Lexend"/>
            </a:endParaRPr>
          </a:p>
        </p:txBody>
      </p:sp>
      <p:sp>
        <p:nvSpPr>
          <p:cNvPr id="598" name="Google Shape;598;p63"/>
          <p:cNvSpPr/>
          <p:nvPr/>
        </p:nvSpPr>
        <p:spPr>
          <a:xfrm>
            <a:off x="46700" y="2673875"/>
            <a:ext cx="1372200" cy="774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Customer Experience</a:t>
            </a:r>
            <a:endParaRPr>
              <a:latin typeface="Lexend"/>
              <a:ea typeface="Lexend"/>
              <a:cs typeface="Lexend"/>
              <a:sym typeface="Lexend"/>
            </a:endParaRPr>
          </a:p>
        </p:txBody>
      </p:sp>
      <p:sp>
        <p:nvSpPr>
          <p:cNvPr id="599" name="Google Shape;599;p63"/>
          <p:cNvSpPr/>
          <p:nvPr/>
        </p:nvSpPr>
        <p:spPr>
          <a:xfrm>
            <a:off x="1530300" y="2673875"/>
            <a:ext cx="1372200" cy="774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Pricing and Promotion</a:t>
            </a:r>
            <a:endParaRPr>
              <a:latin typeface="Lexend"/>
              <a:ea typeface="Lexend"/>
              <a:cs typeface="Lexend"/>
              <a:sym typeface="Lexend"/>
            </a:endParaRPr>
          </a:p>
        </p:txBody>
      </p:sp>
      <p:sp>
        <p:nvSpPr>
          <p:cNvPr id="600" name="Google Shape;600;p63"/>
          <p:cNvSpPr/>
          <p:nvPr/>
        </p:nvSpPr>
        <p:spPr>
          <a:xfrm>
            <a:off x="3013900" y="2673875"/>
            <a:ext cx="1372200" cy="7740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Service</a:t>
            </a:r>
            <a:endParaRPr>
              <a:latin typeface="Lexend"/>
              <a:ea typeface="Lexend"/>
              <a:cs typeface="Lexend"/>
              <a:sym typeface="Lexend"/>
            </a:endParaRPr>
          </a:p>
        </p:txBody>
      </p:sp>
      <p:sp>
        <p:nvSpPr>
          <p:cNvPr id="601" name="Google Shape;601;p63"/>
          <p:cNvSpPr/>
          <p:nvPr/>
        </p:nvSpPr>
        <p:spPr>
          <a:xfrm>
            <a:off x="4497500" y="2673875"/>
            <a:ext cx="1372200" cy="774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Product Fit</a:t>
            </a:r>
            <a:endParaRPr>
              <a:latin typeface="Lexend"/>
              <a:ea typeface="Lexend"/>
              <a:cs typeface="Lexend"/>
              <a:sym typeface="Lexend"/>
            </a:endParaRPr>
          </a:p>
        </p:txBody>
      </p:sp>
      <p:sp>
        <p:nvSpPr>
          <p:cNvPr id="602" name="Google Shape;602;p63"/>
          <p:cNvSpPr/>
          <p:nvPr/>
        </p:nvSpPr>
        <p:spPr>
          <a:xfrm>
            <a:off x="7657500" y="2673875"/>
            <a:ext cx="1372200" cy="774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Demographic Factors</a:t>
            </a:r>
            <a:endParaRPr>
              <a:latin typeface="Lexend"/>
              <a:ea typeface="Lexend"/>
              <a:cs typeface="Lexend"/>
              <a:sym typeface="Lexend"/>
            </a:endParaRPr>
          </a:p>
        </p:txBody>
      </p:sp>
      <p:sp>
        <p:nvSpPr>
          <p:cNvPr id="603" name="Google Shape;603;p63"/>
          <p:cNvSpPr/>
          <p:nvPr/>
        </p:nvSpPr>
        <p:spPr>
          <a:xfrm>
            <a:off x="6190400" y="2673875"/>
            <a:ext cx="1372200" cy="774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exend"/>
                <a:ea typeface="Lexend"/>
                <a:cs typeface="Lexend"/>
                <a:sym typeface="Lexend"/>
              </a:rPr>
              <a:t>Customer Behavior</a:t>
            </a:r>
            <a:endParaRPr>
              <a:latin typeface="Lexend"/>
              <a:ea typeface="Lexend"/>
              <a:cs typeface="Lexend"/>
              <a:sym typeface="Lexend"/>
            </a:endParaRPr>
          </a:p>
        </p:txBody>
      </p:sp>
      <p:cxnSp>
        <p:nvCxnSpPr>
          <p:cNvPr id="604" name="Google Shape;604;p63"/>
          <p:cNvCxnSpPr>
            <a:stCxn id="595" idx="1"/>
            <a:endCxn id="596" idx="0"/>
          </p:cNvCxnSpPr>
          <p:nvPr/>
        </p:nvCxnSpPr>
        <p:spPr>
          <a:xfrm flipH="1">
            <a:off x="1844900" y="1311825"/>
            <a:ext cx="1666200" cy="501300"/>
          </a:xfrm>
          <a:prstGeom prst="straightConnector1">
            <a:avLst/>
          </a:prstGeom>
          <a:noFill/>
          <a:ln cap="flat" cmpd="sng" w="9525">
            <a:solidFill>
              <a:schemeClr val="dk1"/>
            </a:solidFill>
            <a:prstDash val="solid"/>
            <a:round/>
            <a:headEnd len="med" w="med" type="none"/>
            <a:tailEnd len="med" w="med" type="triangle"/>
          </a:ln>
        </p:spPr>
      </p:cxnSp>
      <p:cxnSp>
        <p:nvCxnSpPr>
          <p:cNvPr id="605" name="Google Shape;605;p63"/>
          <p:cNvCxnSpPr>
            <a:stCxn id="595" idx="3"/>
            <a:endCxn id="597" idx="0"/>
          </p:cNvCxnSpPr>
          <p:nvPr/>
        </p:nvCxnSpPr>
        <p:spPr>
          <a:xfrm>
            <a:off x="5298200" y="1311825"/>
            <a:ext cx="1785900" cy="501300"/>
          </a:xfrm>
          <a:prstGeom prst="straightConnector1">
            <a:avLst/>
          </a:prstGeom>
          <a:noFill/>
          <a:ln cap="flat" cmpd="sng" w="9525">
            <a:solidFill>
              <a:schemeClr val="dk1"/>
            </a:solidFill>
            <a:prstDash val="solid"/>
            <a:round/>
            <a:headEnd len="med" w="med" type="none"/>
            <a:tailEnd len="med" w="med" type="triangle"/>
          </a:ln>
        </p:spPr>
      </p:cxnSp>
      <p:cxnSp>
        <p:nvCxnSpPr>
          <p:cNvPr id="606" name="Google Shape;606;p63"/>
          <p:cNvCxnSpPr>
            <a:stCxn id="596" idx="2"/>
            <a:endCxn id="598" idx="0"/>
          </p:cNvCxnSpPr>
          <p:nvPr/>
        </p:nvCxnSpPr>
        <p:spPr>
          <a:xfrm flipH="1">
            <a:off x="732800" y="2401150"/>
            <a:ext cx="1112100" cy="272700"/>
          </a:xfrm>
          <a:prstGeom prst="straightConnector1">
            <a:avLst/>
          </a:prstGeom>
          <a:noFill/>
          <a:ln cap="flat" cmpd="sng" w="9525">
            <a:solidFill>
              <a:schemeClr val="dk1"/>
            </a:solidFill>
            <a:prstDash val="solid"/>
            <a:round/>
            <a:headEnd len="med" w="med" type="none"/>
            <a:tailEnd len="med" w="med" type="triangle"/>
          </a:ln>
        </p:spPr>
      </p:cxnSp>
      <p:cxnSp>
        <p:nvCxnSpPr>
          <p:cNvPr id="607" name="Google Shape;607;p63"/>
          <p:cNvCxnSpPr>
            <a:stCxn id="596" idx="2"/>
            <a:endCxn id="599" idx="0"/>
          </p:cNvCxnSpPr>
          <p:nvPr/>
        </p:nvCxnSpPr>
        <p:spPr>
          <a:xfrm>
            <a:off x="1844900" y="2401150"/>
            <a:ext cx="371400" cy="272700"/>
          </a:xfrm>
          <a:prstGeom prst="straightConnector1">
            <a:avLst/>
          </a:prstGeom>
          <a:noFill/>
          <a:ln cap="flat" cmpd="sng" w="9525">
            <a:solidFill>
              <a:schemeClr val="dk1"/>
            </a:solidFill>
            <a:prstDash val="solid"/>
            <a:round/>
            <a:headEnd len="med" w="med" type="none"/>
            <a:tailEnd len="med" w="med" type="triangle"/>
          </a:ln>
        </p:spPr>
      </p:cxnSp>
      <p:cxnSp>
        <p:nvCxnSpPr>
          <p:cNvPr id="608" name="Google Shape;608;p63"/>
          <p:cNvCxnSpPr>
            <a:stCxn id="596" idx="2"/>
            <a:endCxn id="600" idx="0"/>
          </p:cNvCxnSpPr>
          <p:nvPr/>
        </p:nvCxnSpPr>
        <p:spPr>
          <a:xfrm>
            <a:off x="1844900" y="2401150"/>
            <a:ext cx="1855200" cy="272700"/>
          </a:xfrm>
          <a:prstGeom prst="straightConnector1">
            <a:avLst/>
          </a:prstGeom>
          <a:noFill/>
          <a:ln cap="flat" cmpd="sng" w="9525">
            <a:solidFill>
              <a:schemeClr val="dk1"/>
            </a:solidFill>
            <a:prstDash val="solid"/>
            <a:round/>
            <a:headEnd len="med" w="med" type="none"/>
            <a:tailEnd len="med" w="med" type="triangle"/>
          </a:ln>
        </p:spPr>
      </p:cxnSp>
      <p:cxnSp>
        <p:nvCxnSpPr>
          <p:cNvPr id="609" name="Google Shape;609;p63"/>
          <p:cNvCxnSpPr>
            <a:stCxn id="596" idx="2"/>
            <a:endCxn id="601" idx="0"/>
          </p:cNvCxnSpPr>
          <p:nvPr/>
        </p:nvCxnSpPr>
        <p:spPr>
          <a:xfrm>
            <a:off x="1844900" y="2401150"/>
            <a:ext cx="3338700" cy="272700"/>
          </a:xfrm>
          <a:prstGeom prst="straightConnector1">
            <a:avLst/>
          </a:prstGeom>
          <a:noFill/>
          <a:ln cap="flat" cmpd="sng" w="9525">
            <a:solidFill>
              <a:schemeClr val="dk1"/>
            </a:solidFill>
            <a:prstDash val="solid"/>
            <a:round/>
            <a:headEnd len="med" w="med" type="none"/>
            <a:tailEnd len="med" w="med" type="triangle"/>
          </a:ln>
        </p:spPr>
      </p:cxnSp>
      <p:cxnSp>
        <p:nvCxnSpPr>
          <p:cNvPr id="610" name="Google Shape;610;p63"/>
          <p:cNvCxnSpPr>
            <a:stCxn id="597" idx="2"/>
            <a:endCxn id="603" idx="0"/>
          </p:cNvCxnSpPr>
          <p:nvPr/>
        </p:nvCxnSpPr>
        <p:spPr>
          <a:xfrm flipH="1">
            <a:off x="6876650" y="2401150"/>
            <a:ext cx="207300" cy="272700"/>
          </a:xfrm>
          <a:prstGeom prst="straightConnector1">
            <a:avLst/>
          </a:prstGeom>
          <a:noFill/>
          <a:ln cap="flat" cmpd="sng" w="9525">
            <a:solidFill>
              <a:schemeClr val="dk1"/>
            </a:solidFill>
            <a:prstDash val="solid"/>
            <a:round/>
            <a:headEnd len="med" w="med" type="none"/>
            <a:tailEnd len="med" w="med" type="triangle"/>
          </a:ln>
        </p:spPr>
      </p:cxnSp>
      <p:cxnSp>
        <p:nvCxnSpPr>
          <p:cNvPr id="611" name="Google Shape;611;p63"/>
          <p:cNvCxnSpPr>
            <a:stCxn id="597" idx="2"/>
            <a:endCxn id="602" idx="0"/>
          </p:cNvCxnSpPr>
          <p:nvPr/>
        </p:nvCxnSpPr>
        <p:spPr>
          <a:xfrm>
            <a:off x="7083950" y="2401150"/>
            <a:ext cx="1259700" cy="272700"/>
          </a:xfrm>
          <a:prstGeom prst="straightConnector1">
            <a:avLst/>
          </a:prstGeom>
          <a:noFill/>
          <a:ln cap="flat" cmpd="sng" w="9525">
            <a:solidFill>
              <a:schemeClr val="dk1"/>
            </a:solidFill>
            <a:prstDash val="solid"/>
            <a:round/>
            <a:headEnd len="med" w="med" type="none"/>
            <a:tailEnd len="med" w="med" type="triangle"/>
          </a:ln>
        </p:spPr>
      </p:cxnSp>
      <p:sp>
        <p:nvSpPr>
          <p:cNvPr id="612" name="Google Shape;612;p63"/>
          <p:cNvSpPr txBox="1"/>
          <p:nvPr/>
        </p:nvSpPr>
        <p:spPr>
          <a:xfrm>
            <a:off x="46650" y="3633150"/>
            <a:ext cx="1372200" cy="1275000"/>
          </a:xfrm>
          <a:prstGeom prst="rect">
            <a:avLst/>
          </a:prstGeom>
          <a:noFill/>
          <a:ln>
            <a:noFill/>
          </a:ln>
        </p:spPr>
        <p:txBody>
          <a:bodyPr anchorCtr="0" anchor="t" bIns="91425" lIns="91425" spcFirstLastPara="1" rIns="91425" wrap="square" tIns="91425">
            <a:noAutofit/>
          </a:bodyPr>
          <a:lstStyle/>
          <a:p>
            <a:pPr indent="-304800" lvl="0" marL="3429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Inefficient Billing Process</a:t>
            </a:r>
            <a:endParaRPr sz="1200">
              <a:solidFill>
                <a:schemeClr val="dk1"/>
              </a:solidFill>
              <a:latin typeface="Lexend"/>
              <a:ea typeface="Lexend"/>
              <a:cs typeface="Lexend"/>
              <a:sym typeface="Lexend"/>
            </a:endParaRPr>
          </a:p>
          <a:p>
            <a:pPr indent="-304800" lvl="0" marL="3429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Technical Issue</a:t>
            </a:r>
            <a:endParaRPr sz="1200">
              <a:solidFill>
                <a:schemeClr val="dk1"/>
              </a:solidFill>
              <a:latin typeface="Lexend"/>
              <a:ea typeface="Lexend"/>
              <a:cs typeface="Lexend"/>
              <a:sym typeface="Lexend"/>
            </a:endParaRPr>
          </a:p>
        </p:txBody>
      </p:sp>
      <p:sp>
        <p:nvSpPr>
          <p:cNvPr id="613" name="Google Shape;613;p63"/>
          <p:cNvSpPr txBox="1"/>
          <p:nvPr/>
        </p:nvSpPr>
        <p:spPr>
          <a:xfrm>
            <a:off x="1530300" y="3633150"/>
            <a:ext cx="1372200" cy="1275000"/>
          </a:xfrm>
          <a:prstGeom prst="rect">
            <a:avLst/>
          </a:prstGeom>
          <a:noFill/>
          <a:ln>
            <a:noFill/>
          </a:ln>
        </p:spPr>
        <p:txBody>
          <a:bodyPr anchorCtr="0" anchor="t" bIns="91425" lIns="91425" spcFirstLastPara="1" rIns="91425" wrap="square" tIns="91425">
            <a:noAutofit/>
          </a:bodyPr>
          <a:lstStyle/>
          <a:p>
            <a:pPr indent="-298450" lvl="0" marL="342900" rtl="0" algn="l">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Lack of Competitive Price</a:t>
            </a:r>
            <a:endParaRPr sz="1100">
              <a:solidFill>
                <a:schemeClr val="dk1"/>
              </a:solidFill>
              <a:latin typeface="Lexend"/>
              <a:ea typeface="Lexend"/>
              <a:cs typeface="Lexend"/>
              <a:sym typeface="Lexend"/>
            </a:endParaRPr>
          </a:p>
          <a:p>
            <a:pPr indent="-298450" lvl="0" marL="342900" rtl="0" algn="l">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Insufficient promotional offers</a:t>
            </a:r>
            <a:endParaRPr sz="1100">
              <a:solidFill>
                <a:schemeClr val="dk1"/>
              </a:solidFill>
              <a:latin typeface="Lexend"/>
              <a:ea typeface="Lexend"/>
              <a:cs typeface="Lexend"/>
              <a:sym typeface="Lexend"/>
            </a:endParaRPr>
          </a:p>
        </p:txBody>
      </p:sp>
      <p:sp>
        <p:nvSpPr>
          <p:cNvPr id="614" name="Google Shape;614;p63"/>
          <p:cNvSpPr txBox="1"/>
          <p:nvPr/>
        </p:nvSpPr>
        <p:spPr>
          <a:xfrm>
            <a:off x="3013950" y="3633150"/>
            <a:ext cx="1372200" cy="1275000"/>
          </a:xfrm>
          <a:prstGeom prst="rect">
            <a:avLst/>
          </a:prstGeom>
          <a:noFill/>
          <a:ln>
            <a:noFill/>
          </a:ln>
        </p:spPr>
        <p:txBody>
          <a:bodyPr anchorCtr="0" anchor="t" bIns="91425" lIns="91425" spcFirstLastPara="1" rIns="91425" wrap="square" tIns="91425">
            <a:noAutofit/>
          </a:bodyPr>
          <a:lstStyle/>
          <a:p>
            <a:pPr indent="-298450" lvl="0" marL="342900" rtl="0" algn="l">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Poor customer service interactions</a:t>
            </a:r>
            <a:endParaRPr sz="1100">
              <a:solidFill>
                <a:schemeClr val="dk1"/>
              </a:solidFill>
              <a:latin typeface="Lexend"/>
              <a:ea typeface="Lexend"/>
              <a:cs typeface="Lexend"/>
              <a:sym typeface="Lexend"/>
            </a:endParaRPr>
          </a:p>
        </p:txBody>
      </p:sp>
      <p:sp>
        <p:nvSpPr>
          <p:cNvPr id="615" name="Google Shape;615;p63"/>
          <p:cNvSpPr txBox="1"/>
          <p:nvPr/>
        </p:nvSpPr>
        <p:spPr>
          <a:xfrm>
            <a:off x="4497500" y="3633150"/>
            <a:ext cx="1372200" cy="1275000"/>
          </a:xfrm>
          <a:prstGeom prst="rect">
            <a:avLst/>
          </a:prstGeom>
          <a:noFill/>
          <a:ln>
            <a:noFill/>
          </a:ln>
        </p:spPr>
        <p:txBody>
          <a:bodyPr anchorCtr="0" anchor="t" bIns="91425" lIns="91425" spcFirstLastPara="1" rIns="91425" wrap="square" tIns="91425">
            <a:noAutofit/>
          </a:bodyPr>
          <a:lstStyle/>
          <a:p>
            <a:pPr indent="-298450" lvl="0" marL="342900" rtl="0" algn="l">
              <a:spcBef>
                <a:spcPts val="0"/>
              </a:spcBef>
              <a:spcAft>
                <a:spcPts val="0"/>
              </a:spcAft>
              <a:buClr>
                <a:schemeClr val="dk1"/>
              </a:buClr>
              <a:buSzPts val="1100"/>
              <a:buFont typeface="Lexend"/>
              <a:buChar char="●"/>
            </a:pPr>
            <a:r>
              <a:rPr lang="en" sz="1100">
                <a:solidFill>
                  <a:schemeClr val="dk1"/>
                </a:solidFill>
                <a:latin typeface="Lexend"/>
                <a:ea typeface="Lexend"/>
                <a:cs typeface="Lexend"/>
                <a:sym typeface="Lexend"/>
              </a:rPr>
              <a:t>Inadequate service and customer needs</a:t>
            </a:r>
            <a:endParaRPr sz="1100">
              <a:solidFill>
                <a:schemeClr val="dk1"/>
              </a:solidFill>
              <a:latin typeface="Lexend"/>
              <a:ea typeface="Lexend"/>
              <a:cs typeface="Lexend"/>
              <a:sym typeface="Lexend"/>
            </a:endParaRPr>
          </a:p>
        </p:txBody>
      </p:sp>
      <p:sp>
        <p:nvSpPr>
          <p:cNvPr id="616" name="Google Shape;616;p63"/>
          <p:cNvSpPr txBox="1"/>
          <p:nvPr/>
        </p:nvSpPr>
        <p:spPr>
          <a:xfrm>
            <a:off x="6190400" y="3633150"/>
            <a:ext cx="1372200" cy="1275000"/>
          </a:xfrm>
          <a:prstGeom prst="rect">
            <a:avLst/>
          </a:prstGeom>
          <a:noFill/>
          <a:ln>
            <a:noFill/>
          </a:ln>
        </p:spPr>
        <p:txBody>
          <a:bodyPr anchorCtr="0" anchor="t" bIns="91425" lIns="91425" spcFirstLastPara="1" rIns="91425" wrap="square" tIns="91425">
            <a:noAutofit/>
          </a:bodyPr>
          <a:lstStyle/>
          <a:p>
            <a:pPr indent="-304800" lvl="0" marL="3429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Customers usage product behavior</a:t>
            </a:r>
            <a:endParaRPr sz="1200">
              <a:solidFill>
                <a:schemeClr val="dk1"/>
              </a:solidFill>
              <a:latin typeface="Lexend"/>
              <a:ea typeface="Lexend"/>
              <a:cs typeface="Lexend"/>
              <a:sym typeface="Lexend"/>
            </a:endParaRPr>
          </a:p>
          <a:p>
            <a:pPr indent="-304800" lvl="0" marL="342900" rtl="0" algn="l">
              <a:spcBef>
                <a:spcPts val="0"/>
              </a:spcBef>
              <a:spcAft>
                <a:spcPts val="0"/>
              </a:spcAft>
              <a:buClr>
                <a:schemeClr val="dk1"/>
              </a:buClr>
              <a:buSzPts val="1200"/>
              <a:buFont typeface="Lexend"/>
              <a:buChar char="●"/>
            </a:pPr>
            <a:r>
              <a:rPr lang="en" sz="1200">
                <a:solidFill>
                  <a:schemeClr val="dk1"/>
                </a:solidFill>
                <a:latin typeface="Lexend"/>
                <a:ea typeface="Lexend"/>
                <a:cs typeface="Lexend"/>
                <a:sym typeface="Lexend"/>
              </a:rPr>
              <a:t>Family members</a:t>
            </a:r>
            <a:endParaRPr sz="1200">
              <a:solidFill>
                <a:schemeClr val="dk1"/>
              </a:solidFill>
              <a:latin typeface="Lexend"/>
              <a:ea typeface="Lexend"/>
              <a:cs typeface="Lexend"/>
              <a:sym typeface="Lexend"/>
            </a:endParaRPr>
          </a:p>
        </p:txBody>
      </p:sp>
      <p:sp>
        <p:nvSpPr>
          <p:cNvPr id="617" name="Google Shape;617;p63"/>
          <p:cNvSpPr txBox="1"/>
          <p:nvPr/>
        </p:nvSpPr>
        <p:spPr>
          <a:xfrm>
            <a:off x="7657500" y="3633150"/>
            <a:ext cx="1372200" cy="1275000"/>
          </a:xfrm>
          <a:prstGeom prst="rect">
            <a:avLst/>
          </a:prstGeom>
          <a:noFill/>
          <a:ln>
            <a:noFill/>
          </a:ln>
        </p:spPr>
        <p:txBody>
          <a:bodyPr anchorCtr="0" anchor="t" bIns="91425" lIns="91425" spcFirstLastPara="1" rIns="91425" wrap="square" tIns="91425">
            <a:noAutofit/>
          </a:bodyPr>
          <a:lstStyle/>
          <a:p>
            <a:pPr indent="-292100" lvl="0" marL="342900" rtl="0" algn="l">
              <a:spcBef>
                <a:spcPts val="0"/>
              </a:spcBef>
              <a:spcAft>
                <a:spcPts val="0"/>
              </a:spcAft>
              <a:buClr>
                <a:schemeClr val="dk1"/>
              </a:buClr>
              <a:buSzPts val="1000"/>
              <a:buFont typeface="Lexend"/>
              <a:buChar char="●"/>
            </a:pPr>
            <a:r>
              <a:rPr lang="en" sz="1000">
                <a:solidFill>
                  <a:schemeClr val="dk1"/>
                </a:solidFill>
                <a:latin typeface="Lexend"/>
                <a:ea typeface="Lexend"/>
                <a:cs typeface="Lexend"/>
                <a:sym typeface="Lexend"/>
              </a:rPr>
              <a:t>Demographic segment</a:t>
            </a:r>
            <a:endParaRPr sz="1000">
              <a:solidFill>
                <a:schemeClr val="dk1"/>
              </a:solidFill>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4"/>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623" name="Google Shape;623;p64"/>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AutoNum type="arabicPeriod"/>
            </a:pPr>
            <a:r>
              <a:rPr lang="en"/>
              <a:t>Machine Learning and EDA: If we utilize machine learning in conjunction with exploratory data analysis (EDA), then we will enhance our ability to predict customer churn by identifying key factors influencing retention.</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Personalized Recommendations: If customers receive personalized service recommendations, then their likelihood of churning will significantly decrease.</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AutoNum type="arabicPeriod"/>
            </a:pPr>
            <a:r>
              <a:rPr lang="en"/>
              <a:t>Customer Support Experience: If customers have positive experiences with customer support, then their churn rates will be reduced, enabling us to implement targeted strategies for at-risk customers.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5"/>
          <p:cNvSpPr txBox="1"/>
          <p:nvPr>
            <p:ph type="title"/>
          </p:nvPr>
        </p:nvSpPr>
        <p:spPr>
          <a:xfrm>
            <a:off x="279185" y="338025"/>
            <a:ext cx="55623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60"/>
              <a:t>Key Performance Indicators (KPIs)</a:t>
            </a:r>
            <a:endParaRPr sz="2360"/>
          </a:p>
        </p:txBody>
      </p:sp>
      <p:sp>
        <p:nvSpPr>
          <p:cNvPr id="629" name="Google Shape;629;p65"/>
          <p:cNvSpPr txBox="1"/>
          <p:nvPr>
            <p:ph idx="1" type="body"/>
          </p:nvPr>
        </p:nvSpPr>
        <p:spPr>
          <a:xfrm>
            <a:off x="298300" y="1370375"/>
            <a:ext cx="4036200" cy="292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700"/>
              <a:t>Churn Rate </a:t>
            </a:r>
            <a:br>
              <a:rPr lang="en" sz="1700"/>
            </a:br>
            <a:br>
              <a:rPr lang="en" sz="1700"/>
            </a:br>
            <a:r>
              <a:rPr lang="en" sz="1700"/>
              <a:t>Tracks the percentage of customers who discontinue their services within a given timeframe, providing insight into potential issues leading to customer loss.</a:t>
            </a:r>
            <a:endParaRPr sz="1700"/>
          </a:p>
        </p:txBody>
      </p:sp>
      <p:sp>
        <p:nvSpPr>
          <p:cNvPr id="630" name="Google Shape;630;p65"/>
          <p:cNvSpPr txBox="1"/>
          <p:nvPr>
            <p:ph idx="2" type="body"/>
          </p:nvPr>
        </p:nvSpPr>
        <p:spPr>
          <a:xfrm>
            <a:off x="4377100" y="1370375"/>
            <a:ext cx="4036200" cy="292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Customer Retention Rate</a:t>
            </a:r>
            <a:endParaRPr sz="1700"/>
          </a:p>
          <a:p>
            <a:pPr indent="0" lvl="0" marL="0" rtl="0" algn="l">
              <a:spcBef>
                <a:spcPts val="0"/>
              </a:spcBef>
              <a:spcAft>
                <a:spcPts val="0"/>
              </a:spcAft>
              <a:buNone/>
            </a:pPr>
            <a:r>
              <a:t/>
            </a:r>
            <a:endParaRPr sz="1700"/>
          </a:p>
          <a:p>
            <a:pPr indent="0" lvl="0" marL="0" rtl="0" algn="just">
              <a:spcBef>
                <a:spcPts val="0"/>
              </a:spcBef>
              <a:spcAft>
                <a:spcPts val="0"/>
              </a:spcAft>
              <a:buNone/>
            </a:pPr>
            <a:r>
              <a:rPr lang="en" sz="1700"/>
              <a:t>Measures the percentage of customers who continue their subscriptions over a specified period, indicating overall satisfaction and loyalty.</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6"/>
          <p:cNvSpPr txBox="1"/>
          <p:nvPr>
            <p:ph idx="1" type="body"/>
          </p:nvPr>
        </p:nvSpPr>
        <p:spPr>
          <a:xfrm>
            <a:off x="416145" y="2078725"/>
            <a:ext cx="3766500" cy="22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Conducted initially to understand data distributions and relationships among variables through visualizations such as histograms, box plots, and correlation matrices; EDA helps identify patterns or anomalies in customer behavior that may contribute to churn.</a:t>
            </a:r>
            <a:endParaRPr/>
          </a:p>
        </p:txBody>
      </p:sp>
      <p:sp>
        <p:nvSpPr>
          <p:cNvPr id="636" name="Google Shape;636;p6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Analysis Methods</a:t>
            </a:r>
            <a:endParaRPr/>
          </a:p>
        </p:txBody>
      </p:sp>
      <p:sp>
        <p:nvSpPr>
          <p:cNvPr id="637" name="Google Shape;637;p66"/>
          <p:cNvSpPr txBox="1"/>
          <p:nvPr>
            <p:ph idx="2" type="body"/>
          </p:nvPr>
        </p:nvSpPr>
        <p:spPr>
          <a:xfrm>
            <a:off x="4433807" y="2078725"/>
            <a:ext cx="3766500" cy="229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Implementing various machine learning algorithms such as logistic regression, decision trees, random forests, or gradient boosting machines to build predictive models that classify customers into "churn" or "not churn" categories based on historical data.</a:t>
            </a:r>
            <a:endParaRPr/>
          </a:p>
        </p:txBody>
      </p:sp>
      <p:sp>
        <p:nvSpPr>
          <p:cNvPr id="638" name="Google Shape;638;p66"/>
          <p:cNvSpPr txBox="1"/>
          <p:nvPr>
            <p:ph idx="3" type="subTitle"/>
          </p:nvPr>
        </p:nvSpPr>
        <p:spPr>
          <a:xfrm>
            <a:off x="416145" y="1328375"/>
            <a:ext cx="37665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(EDA)</a:t>
            </a:r>
            <a:endParaRPr/>
          </a:p>
        </p:txBody>
      </p:sp>
      <p:sp>
        <p:nvSpPr>
          <p:cNvPr id="639" name="Google Shape;639;p66"/>
          <p:cNvSpPr txBox="1"/>
          <p:nvPr>
            <p:ph idx="4" type="subTitle"/>
          </p:nvPr>
        </p:nvSpPr>
        <p:spPr>
          <a:xfrm>
            <a:off x="4433807" y="1328375"/>
            <a:ext cx="37665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Churn Prediction using Machine Learning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7"/>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 2 : Data Cleaning and EDA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68"/>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9"/>
          <p:cNvSpPr txBox="1"/>
          <p:nvPr>
            <p:ph type="title"/>
          </p:nvPr>
        </p:nvSpPr>
        <p:spPr>
          <a:xfrm>
            <a:off x="1172300" y="2105075"/>
            <a:ext cx="5616600" cy="824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3600" u="sng">
                <a:hlinkClick r:id="rId3"/>
              </a:rPr>
              <a:t>The Code</a:t>
            </a:r>
            <a:endParaRPr/>
          </a:p>
        </p:txBody>
      </p:sp>
      <p:sp>
        <p:nvSpPr>
          <p:cNvPr id="655" name="Google Shape;655;p69"/>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656" name="Google Shape;656;p69"/>
          <p:cNvSpPr txBox="1"/>
          <p:nvPr/>
        </p:nvSpPr>
        <p:spPr>
          <a:xfrm>
            <a:off x="1218750" y="1850300"/>
            <a:ext cx="21663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exend"/>
                <a:ea typeface="Lexend"/>
                <a:cs typeface="Lexend"/>
                <a:sym typeface="Lexend"/>
              </a:rPr>
              <a:t>Here the Google Colab :</a:t>
            </a:r>
            <a:endParaRPr sz="1200">
              <a:solidFill>
                <a:schemeClr val="dk1"/>
              </a:solidFill>
              <a:latin typeface="Lexend"/>
              <a:ea typeface="Lexend"/>
              <a:cs typeface="Lexend"/>
              <a:sym typeface="Lexe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70"/>
          <p:cNvSpPr txBox="1"/>
          <p:nvPr>
            <p:ph idx="1" type="body"/>
          </p:nvPr>
        </p:nvSpPr>
        <p:spPr>
          <a:xfrm>
            <a:off x="340325" y="1261075"/>
            <a:ext cx="41622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t>This dataset contains 7,043 entries and 21 columns, capturing customer demographics and service usage information. Most columns are of type object, representing categorical data such as gender, partner status, and payment method. Numeric columns like SeniorCitizen and tenure are correctly typed as int64, while MonthlyCharges is appropriately stored as a float64. However, the column TotalCharges is currently of type object, which is incorrect because it represents a numeric value (total amount charged). Therefore, I plan to convert the TotalCharges column to the correct numeric type (float64) to enable proper numerical analysis and calculations.</a:t>
            </a:r>
            <a:endParaRPr sz="1100"/>
          </a:p>
        </p:txBody>
      </p:sp>
      <p:sp>
        <p:nvSpPr>
          <p:cNvPr id="662" name="Google Shape;662;p70"/>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Overview</a:t>
            </a:r>
            <a:endParaRPr/>
          </a:p>
        </p:txBody>
      </p:sp>
      <p:pic>
        <p:nvPicPr>
          <p:cNvPr id="663" name="Google Shape;663;p70" title="Dataset Overview.png"/>
          <p:cNvPicPr preferRelativeResize="0"/>
          <p:nvPr/>
        </p:nvPicPr>
        <p:blipFill>
          <a:blip r:embed="rId3">
            <a:alphaModFix/>
          </a:blip>
          <a:stretch>
            <a:fillRect/>
          </a:stretch>
        </p:blipFill>
        <p:spPr>
          <a:xfrm>
            <a:off x="5131522" y="1013325"/>
            <a:ext cx="2997716" cy="38920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1"/>
          <p:cNvSpPr txBox="1"/>
          <p:nvPr>
            <p:ph idx="2" type="body"/>
          </p:nvPr>
        </p:nvSpPr>
        <p:spPr>
          <a:xfrm>
            <a:off x="2524606" y="2073825"/>
            <a:ext cx="1933800" cy="229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There are no missing values in any of the columns; all 7,043 entries are complete across all features.</a:t>
            </a:r>
            <a:endParaRPr/>
          </a:p>
        </p:txBody>
      </p:sp>
      <p:sp>
        <p:nvSpPr>
          <p:cNvPr id="669" name="Google Shape;669;p71"/>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Cleaning Step</a:t>
            </a:r>
            <a:endParaRPr/>
          </a:p>
        </p:txBody>
      </p:sp>
      <p:sp>
        <p:nvSpPr>
          <p:cNvPr id="670" name="Google Shape;670;p71"/>
          <p:cNvSpPr txBox="1"/>
          <p:nvPr>
            <p:ph idx="1" type="body"/>
          </p:nvPr>
        </p:nvSpPr>
        <p:spPr>
          <a:xfrm>
            <a:off x="388220" y="2064025"/>
            <a:ext cx="1933800" cy="229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only issue found is with the TotalCharges column, which was incorrectly stored as an object (string) but has now been converted to the correct numeric type (float64). All other columns have appropriate data types.</a:t>
            </a:r>
            <a:endParaRPr/>
          </a:p>
        </p:txBody>
      </p:sp>
      <p:sp>
        <p:nvSpPr>
          <p:cNvPr id="671" name="Google Shape;671;p71"/>
          <p:cNvSpPr txBox="1"/>
          <p:nvPr>
            <p:ph idx="3" type="subTitle"/>
          </p:nvPr>
        </p:nvSpPr>
        <p:spPr>
          <a:xfrm>
            <a:off x="395987" y="1313675"/>
            <a:ext cx="19338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Data Type</a:t>
            </a:r>
            <a:endParaRPr/>
          </a:p>
        </p:txBody>
      </p:sp>
      <p:sp>
        <p:nvSpPr>
          <p:cNvPr id="672" name="Google Shape;672;p71"/>
          <p:cNvSpPr txBox="1"/>
          <p:nvPr>
            <p:ph idx="4" type="subTitle"/>
          </p:nvPr>
        </p:nvSpPr>
        <p:spPr>
          <a:xfrm>
            <a:off x="2524607" y="1323475"/>
            <a:ext cx="19338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Missing Value</a:t>
            </a:r>
            <a:endParaRPr/>
          </a:p>
        </p:txBody>
      </p:sp>
      <p:sp>
        <p:nvSpPr>
          <p:cNvPr id="673" name="Google Shape;673;p71"/>
          <p:cNvSpPr txBox="1"/>
          <p:nvPr>
            <p:ph idx="5" type="body"/>
          </p:nvPr>
        </p:nvSpPr>
        <p:spPr>
          <a:xfrm>
            <a:off x="4657139" y="2073825"/>
            <a:ext cx="1933800" cy="229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dataset contains no duplicate rows, ensuring that each record is unique and reliable for analysis.</a:t>
            </a:r>
            <a:endParaRPr/>
          </a:p>
        </p:txBody>
      </p:sp>
      <p:sp>
        <p:nvSpPr>
          <p:cNvPr id="674" name="Google Shape;674;p71"/>
          <p:cNvSpPr txBox="1"/>
          <p:nvPr>
            <p:ph idx="6" type="body"/>
          </p:nvPr>
        </p:nvSpPr>
        <p:spPr>
          <a:xfrm>
            <a:off x="6789589" y="2073825"/>
            <a:ext cx="1933800" cy="2299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No typos or inconsistent categorical values were detected in any of the string/object columns, indicating clean and consistent categorical data.</a:t>
            </a:r>
            <a:endParaRPr/>
          </a:p>
        </p:txBody>
      </p:sp>
      <p:sp>
        <p:nvSpPr>
          <p:cNvPr id="675" name="Google Shape;675;p71"/>
          <p:cNvSpPr txBox="1"/>
          <p:nvPr>
            <p:ph idx="7" type="subTitle"/>
          </p:nvPr>
        </p:nvSpPr>
        <p:spPr>
          <a:xfrm>
            <a:off x="4657140" y="1323475"/>
            <a:ext cx="19338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 Duplicates</a:t>
            </a:r>
            <a:endParaRPr/>
          </a:p>
        </p:txBody>
      </p:sp>
      <p:sp>
        <p:nvSpPr>
          <p:cNvPr id="676" name="Google Shape;676;p71"/>
          <p:cNvSpPr txBox="1"/>
          <p:nvPr>
            <p:ph idx="8" type="subTitle"/>
          </p:nvPr>
        </p:nvSpPr>
        <p:spPr>
          <a:xfrm>
            <a:off x="6789588" y="1323475"/>
            <a:ext cx="1933800" cy="65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Checking</a:t>
            </a:r>
            <a:endParaRPr/>
          </a:p>
          <a:p>
            <a:pPr indent="0" lvl="0" marL="0" rtl="0" algn="l">
              <a:spcBef>
                <a:spcPts val="0"/>
              </a:spcBef>
              <a:spcAft>
                <a:spcPts val="0"/>
              </a:spcAft>
              <a:buNone/>
            </a:pPr>
            <a:r>
              <a:rPr lang="en"/>
              <a:t>Typo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4"/>
          <p:cNvSpPr txBox="1"/>
          <p:nvPr>
            <p:ph type="title"/>
          </p:nvPr>
        </p:nvSpPr>
        <p:spPr>
          <a:xfrm>
            <a:off x="1172300" y="2105075"/>
            <a:ext cx="5616600" cy="824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3600" u="sng">
                <a:hlinkClick r:id="rId3"/>
              </a:rPr>
              <a:t>The Dataset</a:t>
            </a:r>
            <a:endParaRPr/>
          </a:p>
        </p:txBody>
      </p:sp>
      <p:sp>
        <p:nvSpPr>
          <p:cNvPr id="519" name="Google Shape;519;p54"/>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2"/>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After converting, the TotalCharges column is now correctly set to float64, matching the numeric type of MonthlyCharges. The dataset still contains 7,043 entries and 21 columns, with most categorical features as object types and numeric columns like SeniorCitizen, tenure as int64. This change ensures accurate numerical analysis on the total charges data.</a:t>
            </a:r>
            <a:endParaRPr/>
          </a:p>
        </p:txBody>
      </p:sp>
      <p:sp>
        <p:nvSpPr>
          <p:cNvPr id="682" name="Google Shape;682;p7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Change DType</a:t>
            </a:r>
            <a:endParaRPr/>
          </a:p>
        </p:txBody>
      </p:sp>
      <p:pic>
        <p:nvPicPr>
          <p:cNvPr id="683" name="Google Shape;683;p72" title="DO after Change.png"/>
          <p:cNvPicPr preferRelativeResize="0"/>
          <p:nvPr/>
        </p:nvPicPr>
        <p:blipFill>
          <a:blip r:embed="rId3">
            <a:alphaModFix/>
          </a:blip>
          <a:stretch>
            <a:fillRect/>
          </a:stretch>
        </p:blipFill>
        <p:spPr>
          <a:xfrm>
            <a:off x="5149135" y="1013325"/>
            <a:ext cx="2997715" cy="38107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3"/>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EDA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4"/>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Understanding Context</a:t>
            </a:r>
            <a:endParaRPr/>
          </a:p>
        </p:txBody>
      </p:sp>
      <p:sp>
        <p:nvSpPr>
          <p:cNvPr id="694" name="Google Shape;694;p74"/>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300"/>
              <a:t>In the context of the telecom industry, customer churn is a critical challenge as it directly impacts revenue and growth. Telecom companies often face moderate to high churn rates due to intense competition, service dissatisfaction, pricing issues, or contract flexibility. Our analysis reflects typical industry patterns where customers with shorter tenure, month-to-month contracts, higher monthly charges, and non-automatic payment methods are more likely to churn. Retaining customers through longer-term contracts and improving service value can significantly reduce churn rates. Understanding these factors helps telecom providers tailor strategies for customer loyalty and sustainable business performance.</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Distribution</a:t>
            </a:r>
            <a:endParaRPr/>
          </a:p>
        </p:txBody>
      </p:sp>
      <p:sp>
        <p:nvSpPr>
          <p:cNvPr id="700" name="Google Shape;700;p75"/>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bar chart illustrates the distribution of customer churn in the dataset. It shows that approximately 73.46% of customers did not churn, while about 26.54% did churn. The taller blue bar represents the majority who stayed, and the shorter green bar represents those who left, indicating a moderate churn rate within the customer base.</a:t>
            </a:r>
            <a:endParaRPr/>
          </a:p>
        </p:txBody>
      </p:sp>
      <p:pic>
        <p:nvPicPr>
          <p:cNvPr id="701" name="Google Shape;701;p75" title="Churn Dis.png"/>
          <p:cNvPicPr preferRelativeResize="0"/>
          <p:nvPr/>
        </p:nvPicPr>
        <p:blipFill>
          <a:blip r:embed="rId3">
            <a:alphaModFix/>
          </a:blip>
          <a:stretch>
            <a:fillRect/>
          </a:stretch>
        </p:blipFill>
        <p:spPr>
          <a:xfrm>
            <a:off x="4712274" y="1062862"/>
            <a:ext cx="4061400" cy="356126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6"/>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Contract graph reveals that customers with month-to-month contracts have a substantially higher churn rate compared to those with one- or two-year contracts, indicating contract length strongly influences customer retention.</a:t>
            </a:r>
            <a:endParaRPr/>
          </a:p>
        </p:txBody>
      </p:sp>
      <p:sp>
        <p:nvSpPr>
          <p:cNvPr id="707" name="Google Shape;707;p76"/>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by Contract</a:t>
            </a:r>
            <a:endParaRPr/>
          </a:p>
        </p:txBody>
      </p:sp>
      <p:pic>
        <p:nvPicPr>
          <p:cNvPr id="708" name="Google Shape;708;p76" title="C b Con.png"/>
          <p:cNvPicPr preferRelativeResize="0"/>
          <p:nvPr/>
        </p:nvPicPr>
        <p:blipFill>
          <a:blip r:embed="rId3">
            <a:alphaModFix/>
          </a:blip>
          <a:stretch>
            <a:fillRect/>
          </a:stretch>
        </p:blipFill>
        <p:spPr>
          <a:xfrm>
            <a:off x="4554119" y="1165725"/>
            <a:ext cx="4219575" cy="3562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7"/>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a:t>
            </a:r>
            <a:r>
              <a:rPr lang="en"/>
              <a:t>he InternetService graph shows that customers using fiber optic service exhibit notably higher churn rates than those using DSL or no internet service, suggesting that service type impacts customer loyalty.</a:t>
            </a:r>
            <a:endParaRPr/>
          </a:p>
        </p:txBody>
      </p:sp>
      <p:sp>
        <p:nvSpPr>
          <p:cNvPr id="714" name="Google Shape;714;p7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by InternetService</a:t>
            </a:r>
            <a:endParaRPr/>
          </a:p>
        </p:txBody>
      </p:sp>
      <p:pic>
        <p:nvPicPr>
          <p:cNvPr id="715" name="Google Shape;715;p77" title="C b InS.png"/>
          <p:cNvPicPr preferRelativeResize="0"/>
          <p:nvPr/>
        </p:nvPicPr>
        <p:blipFill>
          <a:blip r:embed="rId3">
            <a:alphaModFix/>
          </a:blip>
          <a:stretch>
            <a:fillRect/>
          </a:stretch>
        </p:blipFill>
        <p:spPr>
          <a:xfrm>
            <a:off x="4554119" y="1165725"/>
            <a:ext cx="4219575" cy="32670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8"/>
          <p:cNvSpPr txBox="1"/>
          <p:nvPr>
            <p:ph idx="4294967295" type="body"/>
          </p:nvPr>
        </p:nvSpPr>
        <p:spPr>
          <a:xfrm>
            <a:off x="5589275" y="1601700"/>
            <a:ext cx="3491100" cy="2787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a:t>
            </a:r>
            <a:r>
              <a:rPr lang="en"/>
              <a:t>boxplots reveal clear differences between customers who churned and those who did not. Customers who churned tend to have significantly shorter tenure, indicating they leave earlier in their subscription period. Additionally, churned customers generally incur higher monthly charges, suggesting that higher costs may contribute to attrition. Lastly, total charges are lower for churned customers overall, likely reflecting their shorter tenure and fewer accumulated payments. These patterns highlight tenure and pricing as important factors influencing customer churn.</a:t>
            </a:r>
            <a:endParaRPr/>
          </a:p>
        </p:txBody>
      </p:sp>
      <p:sp>
        <p:nvSpPr>
          <p:cNvPr id="721" name="Google Shape;721;p78"/>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by Numerical</a:t>
            </a:r>
            <a:endParaRPr/>
          </a:p>
        </p:txBody>
      </p:sp>
      <p:pic>
        <p:nvPicPr>
          <p:cNvPr id="722" name="Google Shape;722;p78" title="Churn 3.png"/>
          <p:cNvPicPr preferRelativeResize="0"/>
          <p:nvPr/>
        </p:nvPicPr>
        <p:blipFill>
          <a:blip r:embed="rId3">
            <a:alphaModFix/>
          </a:blip>
          <a:stretch>
            <a:fillRect/>
          </a:stretch>
        </p:blipFill>
        <p:spPr>
          <a:xfrm>
            <a:off x="114300" y="1244288"/>
            <a:ext cx="5458775" cy="3502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79"/>
          <p:cNvSpPr txBox="1"/>
          <p:nvPr>
            <p:ph idx="4294967295" type="body"/>
          </p:nvPr>
        </p:nvSpPr>
        <p:spPr>
          <a:xfrm>
            <a:off x="4572000" y="1602150"/>
            <a:ext cx="4475700" cy="278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correlation matrix shows relationships between key numerical variables and churn. Notably, tenure has a moderate negative correlation with churn (-0.35), indicating that customers with longer tenure are less likely to churn. MonthlyCharges has a weak positive correlation (0.19) with churn, suggesting higher monthly fees slightly increase the chance of churn. TotalCharges also shows a weak negative correlation (-0.20) with churn, reflecting that customers who have paid more overall tend to stay longer. Strong positive correlations exist between tenure and total charges (0.83), as well as between monthly charges and total charges (0.65), which is expected since total charges accumulate over time based on monthly fees.</a:t>
            </a:r>
            <a:endParaRPr/>
          </a:p>
        </p:txBody>
      </p:sp>
      <p:sp>
        <p:nvSpPr>
          <p:cNvPr id="728" name="Google Shape;728;p79"/>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by Numerical</a:t>
            </a:r>
            <a:endParaRPr/>
          </a:p>
        </p:txBody>
      </p:sp>
      <p:pic>
        <p:nvPicPr>
          <p:cNvPr id="729" name="Google Shape;729;p79" title="Correlation Matrix.png"/>
          <p:cNvPicPr preferRelativeResize="0"/>
          <p:nvPr/>
        </p:nvPicPr>
        <p:blipFill>
          <a:blip r:embed="rId3">
            <a:alphaModFix/>
          </a:blip>
          <a:stretch>
            <a:fillRect/>
          </a:stretch>
        </p:blipFill>
        <p:spPr>
          <a:xfrm>
            <a:off x="114300" y="1082662"/>
            <a:ext cx="4317530" cy="3825376"/>
          </a:xfrm>
          <a:prstGeom prst="rect">
            <a:avLst/>
          </a:prstGeom>
          <a:noFill/>
          <a:ln>
            <a:noFill/>
          </a:ln>
        </p:spPr>
      </p:pic>
      <p:sp>
        <p:nvSpPr>
          <p:cNvPr id="730" name="Google Shape;730;p79"/>
          <p:cNvSpPr/>
          <p:nvPr/>
        </p:nvSpPr>
        <p:spPr>
          <a:xfrm>
            <a:off x="251375" y="3812350"/>
            <a:ext cx="974100" cy="947100"/>
          </a:xfrm>
          <a:prstGeom prst="roundRect">
            <a:avLst>
              <a:gd fmla="val 16667" name="adj"/>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31" name="Google Shape;731;p79"/>
          <p:cNvSpPr/>
          <p:nvPr/>
        </p:nvSpPr>
        <p:spPr>
          <a:xfrm>
            <a:off x="1984275" y="3812350"/>
            <a:ext cx="974100" cy="947100"/>
          </a:xfrm>
          <a:prstGeom prst="roundRect">
            <a:avLst>
              <a:gd fmla="val 16667" name="adj"/>
            </a:avLst>
          </a:prstGeom>
          <a:no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32" name="Google Shape;732;p79"/>
          <p:cNvSpPr/>
          <p:nvPr/>
        </p:nvSpPr>
        <p:spPr>
          <a:xfrm>
            <a:off x="1984275" y="1246550"/>
            <a:ext cx="974100" cy="9471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
        <p:nvSpPr>
          <p:cNvPr id="733" name="Google Shape;733;p79"/>
          <p:cNvSpPr/>
          <p:nvPr/>
        </p:nvSpPr>
        <p:spPr>
          <a:xfrm>
            <a:off x="1984275" y="2066575"/>
            <a:ext cx="974100" cy="9471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80"/>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stacked bar chart shows the proportion of customers who churned (yellow) versus those who stayed (purple) across different contract types. It clearly indicates that customers with month-to-month contracts have a much higher churn rate compared to those with one-year or two-year contracts, where churn is minimal. This highlights that longer-term contracts are associated with better customer retention.</a:t>
            </a:r>
            <a:endParaRPr/>
          </a:p>
        </p:txBody>
      </p:sp>
      <p:sp>
        <p:nvSpPr>
          <p:cNvPr id="739" name="Google Shape;739;p80"/>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by Contract Type</a:t>
            </a:r>
            <a:endParaRPr/>
          </a:p>
        </p:txBody>
      </p:sp>
      <p:pic>
        <p:nvPicPr>
          <p:cNvPr id="740" name="Google Shape;740;p80" title="Churn by Contract Type.png"/>
          <p:cNvPicPr preferRelativeResize="0"/>
          <p:nvPr/>
        </p:nvPicPr>
        <p:blipFill>
          <a:blip r:embed="rId3">
            <a:alphaModFix/>
          </a:blip>
          <a:stretch>
            <a:fillRect/>
          </a:stretch>
        </p:blipFill>
        <p:spPr>
          <a:xfrm>
            <a:off x="4572000" y="1152100"/>
            <a:ext cx="4267201" cy="3557877"/>
          </a:xfrm>
          <a:prstGeom prst="rect">
            <a:avLst/>
          </a:prstGeom>
          <a:noFill/>
          <a:ln>
            <a:noFill/>
          </a:ln>
        </p:spPr>
      </p:pic>
      <p:sp>
        <p:nvSpPr>
          <p:cNvPr id="741" name="Google Shape;741;p80"/>
          <p:cNvSpPr/>
          <p:nvPr/>
        </p:nvSpPr>
        <p:spPr>
          <a:xfrm>
            <a:off x="5224500" y="1383550"/>
            <a:ext cx="701700" cy="12774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81"/>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This bar chart illustrates the churn rates across different payment methods. Customers who pay via electronic check exhibit a noticeably higher churn rate compared to those using bank transfer, credit card, or mailed check. The lower churn proportions for automatic payment methods (bank transfer and credit card) suggest that automated payments may contribute to better customer retention. This insight highlights the importance of encouraging customers to adopt automatic payment options to reduce churn.</a:t>
            </a:r>
            <a:endParaRPr/>
          </a:p>
        </p:txBody>
      </p:sp>
      <p:sp>
        <p:nvSpPr>
          <p:cNvPr id="747" name="Google Shape;747;p81"/>
          <p:cNvSpPr txBox="1"/>
          <p:nvPr>
            <p:ph type="title"/>
          </p:nvPr>
        </p:nvSpPr>
        <p:spPr>
          <a:xfrm>
            <a:off x="279185" y="338025"/>
            <a:ext cx="5562300" cy="67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Churn by Payment Method</a:t>
            </a:r>
            <a:endParaRPr/>
          </a:p>
        </p:txBody>
      </p:sp>
      <p:pic>
        <p:nvPicPr>
          <p:cNvPr id="748" name="Google Shape;748;p81" title="Churn by Payment methods.png"/>
          <p:cNvPicPr preferRelativeResize="0"/>
          <p:nvPr/>
        </p:nvPicPr>
        <p:blipFill>
          <a:blip r:embed="rId3">
            <a:alphaModFix/>
          </a:blip>
          <a:stretch>
            <a:fillRect/>
          </a:stretch>
        </p:blipFill>
        <p:spPr>
          <a:xfrm>
            <a:off x="4554119" y="1165725"/>
            <a:ext cx="4287350" cy="3825376"/>
          </a:xfrm>
          <a:prstGeom prst="rect">
            <a:avLst/>
          </a:prstGeom>
          <a:noFill/>
          <a:ln>
            <a:noFill/>
          </a:ln>
        </p:spPr>
      </p:pic>
      <p:sp>
        <p:nvSpPr>
          <p:cNvPr id="749" name="Google Shape;749;p81"/>
          <p:cNvSpPr/>
          <p:nvPr/>
        </p:nvSpPr>
        <p:spPr>
          <a:xfrm>
            <a:off x="7063900" y="1410825"/>
            <a:ext cx="551700" cy="1401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800">
                <a:solidFill>
                  <a:srgbClr val="000000"/>
                </a:solidFill>
                <a:latin typeface="Arial"/>
                <a:ea typeface="Arial"/>
                <a:cs typeface="Arial"/>
                <a:sym typeface="Arial"/>
              </a:rPr>
              <a:t>Telco Dataset</a:t>
            </a:r>
            <a:endParaRPr/>
          </a:p>
        </p:txBody>
      </p:sp>
      <p:sp>
        <p:nvSpPr>
          <p:cNvPr id="525" name="Google Shape;525;p55"/>
          <p:cNvSpPr txBox="1"/>
          <p:nvPr>
            <p:ph idx="1" type="body"/>
          </p:nvPr>
        </p:nvSpPr>
        <p:spPr>
          <a:xfrm>
            <a:off x="298300" y="1370375"/>
            <a:ext cx="4036200" cy="2922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1200"/>
              </a:spcAft>
              <a:buNone/>
            </a:pPr>
            <a:r>
              <a:rPr lang="en" sz="1100"/>
              <a:t>The dataset in question is an exemplary choice for your portfolio project due to its rich and diverse content, which provides a comprehensive view of customer behavior and service usage. It includes critical information such as customer churn, service subscriptions, account details, and demographic data. This allows for a multifaceted analysis, enabling you to develop focused customer retention programs. By leveraging this dataset, you can showcase your ability to perform sophisticated data analyses and predictive modeling, thereby demonstrating your proficiency in deriving actionable insights that are crucial for strategic decision-making in the telecommunications industry.</a:t>
            </a:r>
            <a:endParaRPr sz="900"/>
          </a:p>
        </p:txBody>
      </p:sp>
      <p:sp>
        <p:nvSpPr>
          <p:cNvPr id="526" name="Google Shape;526;p55"/>
          <p:cNvSpPr txBox="1"/>
          <p:nvPr>
            <p:ph idx="2" type="body"/>
          </p:nvPr>
        </p:nvSpPr>
        <p:spPr>
          <a:xfrm>
            <a:off x="4377100" y="1370375"/>
            <a:ext cx="4036200" cy="292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900"/>
              <a:t>Here is a concise explanation of the key business processes:</a:t>
            </a:r>
            <a:endParaRPr sz="900"/>
          </a:p>
          <a:p>
            <a:pPr indent="-266700" lvl="0" marL="457200" rtl="0" algn="l">
              <a:lnSpc>
                <a:spcPct val="115000"/>
              </a:lnSpc>
              <a:spcBef>
                <a:spcPts val="0"/>
              </a:spcBef>
              <a:spcAft>
                <a:spcPts val="0"/>
              </a:spcAft>
              <a:buClr>
                <a:schemeClr val="dk1"/>
              </a:buClr>
              <a:buSzPts val="600"/>
              <a:buFont typeface="Lexend"/>
              <a:buAutoNum type="arabicPeriod"/>
            </a:pPr>
            <a:r>
              <a:rPr lang="en" sz="900"/>
              <a:t>Customer Retention Management: Analyze customer behavior to identify churn factors and develop retention strategies.</a:t>
            </a:r>
            <a:endParaRPr sz="900"/>
          </a:p>
          <a:p>
            <a:pPr indent="-266700" lvl="0" marL="457200" rtl="0" algn="l">
              <a:lnSpc>
                <a:spcPct val="115000"/>
              </a:lnSpc>
              <a:spcBef>
                <a:spcPts val="0"/>
              </a:spcBef>
              <a:spcAft>
                <a:spcPts val="0"/>
              </a:spcAft>
              <a:buClr>
                <a:schemeClr val="dk1"/>
              </a:buClr>
              <a:buSzPts val="600"/>
              <a:buFont typeface="Lexend"/>
              <a:buAutoNum type="arabicPeriod"/>
            </a:pPr>
            <a:r>
              <a:rPr lang="en" sz="900"/>
              <a:t>Service Subscription Analysis: Evaluate customer service subscriptions to inform service enhancements and bundling.</a:t>
            </a:r>
            <a:endParaRPr sz="900"/>
          </a:p>
          <a:p>
            <a:pPr indent="-266700" lvl="0" marL="457200" rtl="0" algn="l">
              <a:lnSpc>
                <a:spcPct val="115000"/>
              </a:lnSpc>
              <a:spcBef>
                <a:spcPts val="0"/>
              </a:spcBef>
              <a:spcAft>
                <a:spcPts val="0"/>
              </a:spcAft>
              <a:buClr>
                <a:schemeClr val="dk1"/>
              </a:buClr>
              <a:buSzPts val="600"/>
              <a:buFont typeface="Lexend"/>
              <a:buAutoNum type="arabicPeriod"/>
            </a:pPr>
            <a:r>
              <a:rPr lang="en" sz="900"/>
              <a:t>Billing and Payment Processing: Manage account details and billing practices to ensure customer satisfaction and revenue collection.</a:t>
            </a:r>
            <a:endParaRPr sz="900"/>
          </a:p>
          <a:p>
            <a:pPr indent="-266700" lvl="0" marL="457200" rtl="0" algn="l">
              <a:lnSpc>
                <a:spcPct val="115000"/>
              </a:lnSpc>
              <a:spcBef>
                <a:spcPts val="0"/>
              </a:spcBef>
              <a:spcAft>
                <a:spcPts val="0"/>
              </a:spcAft>
              <a:buClr>
                <a:schemeClr val="dk1"/>
              </a:buClr>
              <a:buSzPts val="600"/>
              <a:buFont typeface="Lexend"/>
              <a:buAutoNum type="arabicPeriod"/>
            </a:pPr>
            <a:r>
              <a:rPr lang="en" sz="900"/>
              <a:t>Demographic Analysis: Use demographic data to segment customers and tailor marketing efforts.</a:t>
            </a:r>
            <a:endParaRPr sz="900"/>
          </a:p>
          <a:p>
            <a:pPr indent="-266700" lvl="0" marL="457200" rtl="0" algn="l">
              <a:lnSpc>
                <a:spcPct val="115000"/>
              </a:lnSpc>
              <a:spcBef>
                <a:spcPts val="0"/>
              </a:spcBef>
              <a:spcAft>
                <a:spcPts val="0"/>
              </a:spcAft>
              <a:buClr>
                <a:schemeClr val="dk1"/>
              </a:buClr>
              <a:buSzPts val="600"/>
              <a:buFont typeface="Lexend"/>
              <a:buAutoNum type="arabicPeriod"/>
            </a:pPr>
            <a:r>
              <a:rPr lang="en" sz="900"/>
              <a:t>Customer Support and Service Enhancement: Improve customer service by analyzing tech support and service issues.</a:t>
            </a:r>
            <a:endParaRPr sz="900"/>
          </a:p>
          <a:p>
            <a:pPr indent="0" lvl="0" marL="0" rtl="0" algn="l">
              <a:lnSpc>
                <a:spcPct val="115000"/>
              </a:lnSpc>
              <a:spcBef>
                <a:spcPts val="0"/>
              </a:spcBef>
              <a:spcAft>
                <a:spcPts val="0"/>
              </a:spcAft>
              <a:buNone/>
            </a:pPr>
            <a:r>
              <a:rPr lang="en" sz="900"/>
              <a:t>These processes are essential for enhancing customer experience and business growth.</a:t>
            </a:r>
            <a:endParaRPr sz="700"/>
          </a:p>
        </p:txBody>
      </p:sp>
      <p:sp>
        <p:nvSpPr>
          <p:cNvPr id="527" name="Google Shape;527;p55"/>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82"/>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t>This bar chart shows that the churn rate decreases as customer tenure increases. Customers in the 0-12 months segment have the highest proportion of churn, while those with longer tenures, especially beyond 60 months, exhibit much lower churn rates. This indicates that customers who stay longer are less likely to leave, emphasizing the importance of early retention efforts to reduce churn.</a:t>
            </a:r>
            <a:endParaRPr sz="1400"/>
          </a:p>
        </p:txBody>
      </p:sp>
      <p:sp>
        <p:nvSpPr>
          <p:cNvPr id="755" name="Google Shape;755;p82"/>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by Numerical</a:t>
            </a:r>
            <a:endParaRPr/>
          </a:p>
        </p:txBody>
      </p:sp>
      <p:pic>
        <p:nvPicPr>
          <p:cNvPr id="756" name="Google Shape;756;p82" title="Chrun by Tenure Segment.png"/>
          <p:cNvPicPr preferRelativeResize="0"/>
          <p:nvPr/>
        </p:nvPicPr>
        <p:blipFill>
          <a:blip r:embed="rId3">
            <a:alphaModFix/>
          </a:blip>
          <a:stretch>
            <a:fillRect/>
          </a:stretch>
        </p:blipFill>
        <p:spPr>
          <a:xfrm>
            <a:off x="4554119" y="1165725"/>
            <a:ext cx="4437480" cy="3634895"/>
          </a:xfrm>
          <a:prstGeom prst="rect">
            <a:avLst/>
          </a:prstGeom>
          <a:noFill/>
          <a:ln>
            <a:noFill/>
          </a:ln>
        </p:spPr>
      </p:pic>
      <p:sp>
        <p:nvSpPr>
          <p:cNvPr id="757" name="Google Shape;757;p82"/>
          <p:cNvSpPr/>
          <p:nvPr/>
        </p:nvSpPr>
        <p:spPr>
          <a:xfrm>
            <a:off x="5020150" y="1441600"/>
            <a:ext cx="504000" cy="14019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exend"/>
              <a:ea typeface="Lexend"/>
              <a:cs typeface="Lexend"/>
              <a:sym typeface="Lexen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83"/>
          <p:cNvSpPr txBox="1"/>
          <p:nvPr>
            <p:ph type="title"/>
          </p:nvPr>
        </p:nvSpPr>
        <p:spPr>
          <a:xfrm>
            <a:off x="1172300" y="2105075"/>
            <a:ext cx="5616600" cy="8244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sz="3600" u="sng">
                <a:hlinkClick r:id="rId3"/>
              </a:rPr>
              <a:t>The </a:t>
            </a:r>
            <a:r>
              <a:rPr lang="en" u="sng">
                <a:hlinkClick r:id="rId4"/>
              </a:rPr>
              <a:t>Dashboard</a:t>
            </a:r>
            <a:endParaRPr/>
          </a:p>
        </p:txBody>
      </p:sp>
      <p:sp>
        <p:nvSpPr>
          <p:cNvPr id="763" name="Google Shape;763;p83"/>
          <p:cNvSpPr txBox="1"/>
          <p:nvPr>
            <p:ph idx="4294967295" type="sldNum"/>
          </p:nvPr>
        </p:nvSpPr>
        <p:spPr>
          <a:xfrm>
            <a:off x="8333701" y="298859"/>
            <a:ext cx="489000" cy="50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764" name="Google Shape;764;p83"/>
          <p:cNvSpPr txBox="1"/>
          <p:nvPr/>
        </p:nvSpPr>
        <p:spPr>
          <a:xfrm>
            <a:off x="1218750" y="1850300"/>
            <a:ext cx="30309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Lexend"/>
                <a:ea typeface="Lexend"/>
                <a:cs typeface="Lexend"/>
                <a:sym typeface="Lexend"/>
              </a:rPr>
              <a:t>Here the Tableau Public Dashboard :</a:t>
            </a:r>
            <a:endParaRPr sz="1200">
              <a:solidFill>
                <a:schemeClr val="dk1"/>
              </a:solidFill>
              <a:latin typeface="Lexend"/>
              <a:ea typeface="Lexend"/>
              <a:cs typeface="Lexend"/>
              <a:sym typeface="Lexen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84"/>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by Contract</a:t>
            </a:r>
            <a:endParaRPr/>
          </a:p>
        </p:txBody>
      </p:sp>
      <p:sp>
        <p:nvSpPr>
          <p:cNvPr id="770" name="Google Shape;770;p84"/>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000"/>
              <a:t>Insights from the Table</a:t>
            </a:r>
            <a:endParaRPr sz="1000"/>
          </a:p>
          <a:p>
            <a:pPr indent="-292100" lvl="0" marL="342900" rtl="0" algn="just">
              <a:spcBef>
                <a:spcPts val="0"/>
              </a:spcBef>
              <a:spcAft>
                <a:spcPts val="0"/>
              </a:spcAft>
              <a:buSzPts val="1000"/>
              <a:buChar char="●"/>
            </a:pPr>
            <a:r>
              <a:rPr lang="en" sz="1000"/>
              <a:t>Month-to-month contracts have the highest churn number (3,875), indicating these customers are the most at risk.</a:t>
            </a:r>
            <a:endParaRPr sz="1000"/>
          </a:p>
          <a:p>
            <a:pPr indent="-292100" lvl="0" marL="342900" rtl="0" algn="just">
              <a:spcBef>
                <a:spcPts val="0"/>
              </a:spcBef>
              <a:spcAft>
                <a:spcPts val="0"/>
              </a:spcAft>
              <a:buSzPts val="1000"/>
              <a:buChar char="●"/>
            </a:pPr>
            <a:r>
              <a:rPr lang="en" sz="1000"/>
              <a:t>One-year and two-year contracts have significantly lower churn numbers (1,472 and 1,685 respectively), suggesting longer contracts improve retention.</a:t>
            </a:r>
            <a:endParaRPr sz="1000"/>
          </a:p>
          <a:p>
            <a:pPr indent="0" lvl="0" marL="0" rtl="0" algn="just">
              <a:spcBef>
                <a:spcPts val="0"/>
              </a:spcBef>
              <a:spcAft>
                <a:spcPts val="0"/>
              </a:spcAft>
              <a:buNone/>
            </a:pPr>
            <a:r>
              <a:rPr lang="en" sz="1000"/>
              <a:t>Business Recommendations</a:t>
            </a:r>
            <a:endParaRPr sz="1000"/>
          </a:p>
          <a:p>
            <a:pPr indent="-292100" lvl="0" marL="457200" rtl="0" algn="just">
              <a:spcBef>
                <a:spcPts val="0"/>
              </a:spcBef>
              <a:spcAft>
                <a:spcPts val="0"/>
              </a:spcAft>
              <a:buSzPts val="1000"/>
              <a:buChar char="●"/>
            </a:pPr>
            <a:r>
              <a:rPr lang="en" sz="1000"/>
              <a:t>Focus Retention Efforts on Month-to-Month Customers</a:t>
            </a:r>
            <a:endParaRPr sz="1000"/>
          </a:p>
          <a:p>
            <a:pPr indent="-292100" lvl="0" marL="457200" rtl="0" algn="just">
              <a:spcBef>
                <a:spcPts val="0"/>
              </a:spcBef>
              <a:spcAft>
                <a:spcPts val="0"/>
              </a:spcAft>
              <a:buSzPts val="1000"/>
              <a:buAutoNum type="arabicPeriod"/>
            </a:pPr>
            <a:r>
              <a:rPr lang="en" sz="1000"/>
              <a:t>Develop targeted offers or incentives to encourage these customers to switch to longer-term contracts.</a:t>
            </a:r>
            <a:endParaRPr sz="1000"/>
          </a:p>
          <a:p>
            <a:pPr indent="-292100" lvl="0" marL="457200" rtl="0" algn="just">
              <a:spcBef>
                <a:spcPts val="0"/>
              </a:spcBef>
              <a:spcAft>
                <a:spcPts val="0"/>
              </a:spcAft>
              <a:buSzPts val="1000"/>
              <a:buAutoNum type="arabicPeriod"/>
            </a:pPr>
            <a:r>
              <a:rPr lang="en" sz="1000"/>
              <a:t>Use predictive modeling to identify which month-to-month customers are most likely to churn and proactively engage them.</a:t>
            </a:r>
            <a:endParaRPr sz="1000"/>
          </a:p>
        </p:txBody>
      </p:sp>
      <p:pic>
        <p:nvPicPr>
          <p:cNvPr id="771" name="Google Shape;771;p84" title="C by C.png"/>
          <p:cNvPicPr preferRelativeResize="0"/>
          <p:nvPr/>
        </p:nvPicPr>
        <p:blipFill>
          <a:blip r:embed="rId3">
            <a:alphaModFix/>
          </a:blip>
          <a:stretch>
            <a:fillRect/>
          </a:stretch>
        </p:blipFill>
        <p:spPr>
          <a:xfrm>
            <a:off x="6003669" y="1171975"/>
            <a:ext cx="1847850" cy="1257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85"/>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Churn by Service</a:t>
            </a:r>
            <a:endParaRPr/>
          </a:p>
        </p:txBody>
      </p:sp>
      <p:sp>
        <p:nvSpPr>
          <p:cNvPr id="777" name="Google Shape;777;p85"/>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800"/>
              <a:t>Insights from the Service Table</a:t>
            </a:r>
            <a:endParaRPr sz="800"/>
          </a:p>
          <a:p>
            <a:pPr indent="-279400" lvl="0" marL="457200" rtl="0" algn="just">
              <a:spcBef>
                <a:spcPts val="0"/>
              </a:spcBef>
              <a:spcAft>
                <a:spcPts val="0"/>
              </a:spcAft>
              <a:buSzPts val="800"/>
              <a:buAutoNum type="arabicPeriod"/>
            </a:pPr>
            <a:r>
              <a:rPr lang="en" sz="800"/>
              <a:t>Customers with DSL internet and no phone service or no streaming services tend to have lower counts compared to those with multiple services.</a:t>
            </a:r>
            <a:endParaRPr sz="800"/>
          </a:p>
          <a:p>
            <a:pPr indent="-279400" lvl="0" marL="457200" rtl="0" algn="just">
              <a:spcBef>
                <a:spcPts val="0"/>
              </a:spcBef>
              <a:spcAft>
                <a:spcPts val="0"/>
              </a:spcAft>
              <a:buSzPts val="800"/>
              <a:buAutoNum type="arabicPeriod"/>
            </a:pPr>
            <a:r>
              <a:rPr lang="en" sz="800"/>
              <a:t>Fiber optic customers with multiple services (phone, streaming TV, streaming movies) show higher numbers, indicating these customers might be more engaged.</a:t>
            </a:r>
            <a:endParaRPr sz="800"/>
          </a:p>
          <a:p>
            <a:pPr indent="-279400" lvl="0" marL="457200" rtl="0" algn="just">
              <a:spcBef>
                <a:spcPts val="0"/>
              </a:spcBef>
              <a:spcAft>
                <a:spcPts val="0"/>
              </a:spcAft>
              <a:buSzPts val="800"/>
              <a:buAutoNum type="arabicPeriod"/>
            </a:pPr>
            <a:r>
              <a:rPr lang="en" sz="800"/>
              <a:t>Customers with no internet service but phone service have the highest count (1,180), which could be a unique segment to analyze further.</a:t>
            </a:r>
            <a:endParaRPr sz="800"/>
          </a:p>
          <a:p>
            <a:pPr indent="-279400" lvl="0" marL="457200" rtl="0" algn="just">
              <a:spcBef>
                <a:spcPts val="0"/>
              </a:spcBef>
              <a:spcAft>
                <a:spcPts val="0"/>
              </a:spcAft>
              <a:buSzPts val="800"/>
              <a:buAutoNum type="arabicPeriod"/>
            </a:pPr>
            <a:r>
              <a:rPr lang="en" sz="800"/>
              <a:t>Bundling services like streaming TV and movies with internet service seems common and could influence retention.</a:t>
            </a:r>
            <a:endParaRPr sz="800"/>
          </a:p>
          <a:p>
            <a:pPr indent="0" lvl="0" marL="0" rtl="0" algn="just">
              <a:spcBef>
                <a:spcPts val="0"/>
              </a:spcBef>
              <a:spcAft>
                <a:spcPts val="0"/>
              </a:spcAft>
              <a:buNone/>
            </a:pPr>
            <a:r>
              <a:rPr lang="en" sz="800"/>
              <a:t>Business Recommendations</a:t>
            </a:r>
            <a:endParaRPr sz="800"/>
          </a:p>
          <a:p>
            <a:pPr indent="-279400" lvl="0" marL="457200" rtl="0" algn="just">
              <a:spcBef>
                <a:spcPts val="0"/>
              </a:spcBef>
              <a:spcAft>
                <a:spcPts val="0"/>
              </a:spcAft>
              <a:buSzPts val="800"/>
              <a:buChar char="●"/>
            </a:pPr>
            <a:r>
              <a:rPr lang="en" sz="800"/>
              <a:t>Encourage Service Bundling</a:t>
            </a:r>
            <a:endParaRPr sz="800"/>
          </a:p>
          <a:p>
            <a:pPr indent="-279400" lvl="0" marL="457200" rtl="0" algn="just">
              <a:spcBef>
                <a:spcPts val="0"/>
              </a:spcBef>
              <a:spcAft>
                <a:spcPts val="0"/>
              </a:spcAft>
              <a:buSzPts val="800"/>
              <a:buChar char="●"/>
            </a:pPr>
            <a:r>
              <a:rPr lang="en" sz="800"/>
              <a:t>Promote bundles combining internet (especially fiber optic) with streaming and phone services to increase customer stickiness.</a:t>
            </a:r>
            <a:endParaRPr sz="800"/>
          </a:p>
          <a:p>
            <a:pPr indent="-279400" lvl="0" marL="457200" rtl="0" algn="just">
              <a:spcBef>
                <a:spcPts val="0"/>
              </a:spcBef>
              <a:spcAft>
                <a:spcPts val="0"/>
              </a:spcAft>
              <a:buSzPts val="800"/>
              <a:buChar char="●"/>
            </a:pPr>
            <a:r>
              <a:rPr lang="en" sz="800"/>
              <a:t>Use targeted offers to upsell streaming or phone services to DSL or no-internet customers.</a:t>
            </a:r>
            <a:endParaRPr sz="800"/>
          </a:p>
        </p:txBody>
      </p:sp>
      <p:pic>
        <p:nvPicPr>
          <p:cNvPr id="778" name="Google Shape;778;p85" title="C by Ser.png"/>
          <p:cNvPicPr preferRelativeResize="0"/>
          <p:nvPr/>
        </p:nvPicPr>
        <p:blipFill>
          <a:blip r:embed="rId3">
            <a:alphaModFix/>
          </a:blip>
          <a:stretch>
            <a:fillRect/>
          </a:stretch>
        </p:blipFill>
        <p:spPr>
          <a:xfrm>
            <a:off x="4571994" y="967450"/>
            <a:ext cx="4178015" cy="3825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86"/>
          <p:cNvSpPr txBox="1"/>
          <p:nvPr>
            <p:ph type="title"/>
          </p:nvPr>
        </p:nvSpPr>
        <p:spPr>
          <a:xfrm>
            <a:off x="279185" y="338025"/>
            <a:ext cx="55623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Churn by Tenure and Contract</a:t>
            </a:r>
            <a:endParaRPr sz="2660"/>
          </a:p>
        </p:txBody>
      </p:sp>
      <p:sp>
        <p:nvSpPr>
          <p:cNvPr id="784" name="Google Shape;784;p86"/>
          <p:cNvSpPr txBox="1"/>
          <p:nvPr>
            <p:ph idx="1" type="body"/>
          </p:nvPr>
        </p:nvSpPr>
        <p:spPr>
          <a:xfrm>
            <a:off x="298300" y="2012275"/>
            <a:ext cx="5646900" cy="24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Insights from the Chart</a:t>
            </a:r>
            <a:endParaRPr sz="1100"/>
          </a:p>
          <a:p>
            <a:pPr indent="-298450" lvl="0" marL="457200" rtl="0" algn="l">
              <a:spcBef>
                <a:spcPts val="0"/>
              </a:spcBef>
              <a:spcAft>
                <a:spcPts val="0"/>
              </a:spcAft>
              <a:buSzPts val="1100"/>
              <a:buAutoNum type="arabicPeriod"/>
            </a:pPr>
            <a:r>
              <a:rPr lang="en" sz="1100"/>
              <a:t>Month-to-month customers have the highest churn count and relatively lower total tenure, indicating they are more likely to leave quickly.</a:t>
            </a:r>
            <a:endParaRPr sz="1100"/>
          </a:p>
          <a:p>
            <a:pPr indent="-298450" lvl="0" marL="457200" rtl="0" algn="l">
              <a:spcBef>
                <a:spcPts val="0"/>
              </a:spcBef>
              <a:spcAft>
                <a:spcPts val="0"/>
              </a:spcAft>
              <a:buSzPts val="1100"/>
              <a:buAutoNum type="arabicPeriod"/>
            </a:pPr>
            <a:r>
              <a:rPr lang="en" sz="1100"/>
              <a:t>Customers with two-year contracts have the highest total tenure and lower churn counts, showing longer contracts help retain customers longer.</a:t>
            </a:r>
            <a:endParaRPr sz="1100"/>
          </a:p>
          <a:p>
            <a:pPr indent="-298450" lvl="0" marL="457200" rtl="0" algn="l">
              <a:spcBef>
                <a:spcPts val="0"/>
              </a:spcBef>
              <a:spcAft>
                <a:spcPts val="0"/>
              </a:spcAft>
              <a:buSzPts val="1100"/>
              <a:buAutoNum type="arabicPeriod"/>
            </a:pPr>
            <a:r>
              <a:rPr lang="en" sz="1100"/>
              <a:t>One-year contracts fall in between, with moderate tenure and churn.</a:t>
            </a:r>
            <a:endParaRPr sz="1100"/>
          </a:p>
          <a:p>
            <a:pPr indent="0" lvl="0" marL="0" rtl="0" algn="l">
              <a:spcBef>
                <a:spcPts val="0"/>
              </a:spcBef>
              <a:spcAft>
                <a:spcPts val="0"/>
              </a:spcAft>
              <a:buNone/>
            </a:pPr>
            <a:r>
              <a:rPr lang="en" sz="1100"/>
              <a:t>Business Recommendations</a:t>
            </a:r>
            <a:endParaRPr sz="1100"/>
          </a:p>
          <a:p>
            <a:pPr indent="-298450" lvl="0" marL="457200" rtl="0" algn="l">
              <a:spcBef>
                <a:spcPts val="0"/>
              </a:spcBef>
              <a:spcAft>
                <a:spcPts val="0"/>
              </a:spcAft>
              <a:buSzPts val="1100"/>
              <a:buChar char="●"/>
            </a:pPr>
            <a:r>
              <a:rPr lang="en" sz="1100"/>
              <a:t>Leverage Tenure Data</a:t>
            </a:r>
            <a:endParaRPr sz="1100"/>
          </a:p>
          <a:p>
            <a:pPr indent="-298450" lvl="0" marL="457200" rtl="0" algn="l">
              <a:spcBef>
                <a:spcPts val="0"/>
              </a:spcBef>
              <a:spcAft>
                <a:spcPts val="0"/>
              </a:spcAft>
              <a:buSzPts val="1100"/>
              <a:buChar char="●"/>
            </a:pPr>
            <a:r>
              <a:rPr lang="en" sz="1100"/>
              <a:t>Use tenure as a key feature in your churn prediction model to identify customers who might be nearing a churn risk period.</a:t>
            </a:r>
            <a:endParaRPr sz="1100"/>
          </a:p>
          <a:p>
            <a:pPr indent="-298450" lvl="0" marL="457200" rtl="0" algn="l">
              <a:spcBef>
                <a:spcPts val="0"/>
              </a:spcBef>
              <a:spcAft>
                <a:spcPts val="0"/>
              </a:spcAft>
              <a:buSzPts val="1100"/>
              <a:buChar char="●"/>
            </a:pPr>
            <a:r>
              <a:rPr lang="en" sz="1100"/>
              <a:t>Tailor retention efforts based on how long a customer has been with the company.</a:t>
            </a:r>
            <a:endParaRPr sz="1100"/>
          </a:p>
        </p:txBody>
      </p:sp>
      <p:pic>
        <p:nvPicPr>
          <p:cNvPr id="785" name="Google Shape;785;p86" title="T n C.png"/>
          <p:cNvPicPr preferRelativeResize="0"/>
          <p:nvPr/>
        </p:nvPicPr>
        <p:blipFill>
          <a:blip r:embed="rId3">
            <a:alphaModFix/>
          </a:blip>
          <a:stretch>
            <a:fillRect/>
          </a:stretch>
        </p:blipFill>
        <p:spPr>
          <a:xfrm>
            <a:off x="114300" y="1042725"/>
            <a:ext cx="8179750" cy="969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860"/>
              <a:t>Churn by Payment Methods</a:t>
            </a:r>
            <a:endParaRPr sz="2860"/>
          </a:p>
        </p:txBody>
      </p:sp>
      <p:sp>
        <p:nvSpPr>
          <p:cNvPr id="791" name="Google Shape;791;p87"/>
          <p:cNvSpPr txBox="1"/>
          <p:nvPr>
            <p:ph idx="1" type="body"/>
          </p:nvPr>
        </p:nvSpPr>
        <p:spPr>
          <a:xfrm>
            <a:off x="340319" y="1261074"/>
            <a:ext cx="4061400" cy="2408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800"/>
              <a:t>Insights from the Chart</a:t>
            </a:r>
            <a:endParaRPr sz="800"/>
          </a:p>
          <a:p>
            <a:pPr indent="-279400" lvl="0" marL="457200" rtl="0" algn="just">
              <a:spcBef>
                <a:spcPts val="0"/>
              </a:spcBef>
              <a:spcAft>
                <a:spcPts val="0"/>
              </a:spcAft>
              <a:buSzPts val="800"/>
              <a:buAutoNum type="arabicPeriod"/>
            </a:pPr>
            <a:r>
              <a:rPr lang="en" sz="800"/>
              <a:t>Customers using Electronic Check with paperless billing have the highest churn count, indicating this group is at significant risk.</a:t>
            </a:r>
            <a:endParaRPr sz="800"/>
          </a:p>
          <a:p>
            <a:pPr indent="-279400" lvl="0" marL="457200" rtl="0" algn="just">
              <a:spcBef>
                <a:spcPts val="0"/>
              </a:spcBef>
              <a:spcAft>
                <a:spcPts val="0"/>
              </a:spcAft>
              <a:buSzPts val="800"/>
              <a:buAutoNum type="arabicPeriod"/>
            </a:pPr>
            <a:r>
              <a:rPr lang="en" sz="800"/>
              <a:t>Other payment methods like bank transfer and credit card (automatic) show lower churn rates, especially when paperless billing is not enabled.</a:t>
            </a:r>
            <a:endParaRPr sz="800"/>
          </a:p>
          <a:p>
            <a:pPr indent="-279400" lvl="0" marL="457200" rtl="0" algn="just">
              <a:spcBef>
                <a:spcPts val="0"/>
              </a:spcBef>
              <a:spcAft>
                <a:spcPts val="0"/>
              </a:spcAft>
              <a:buSzPts val="800"/>
              <a:buAutoNum type="arabicPeriod"/>
            </a:pPr>
            <a:r>
              <a:rPr lang="en" sz="800"/>
              <a:t>Paperless billing seems to increase churn risk for some payment methods, particularly electronic checks.</a:t>
            </a:r>
            <a:endParaRPr sz="800"/>
          </a:p>
          <a:p>
            <a:pPr indent="0" lvl="0" marL="0" rtl="0" algn="just">
              <a:spcBef>
                <a:spcPts val="0"/>
              </a:spcBef>
              <a:spcAft>
                <a:spcPts val="0"/>
              </a:spcAft>
              <a:buNone/>
            </a:pPr>
            <a:r>
              <a:rPr lang="en" sz="800"/>
              <a:t>Business Recommendations</a:t>
            </a:r>
            <a:endParaRPr sz="800"/>
          </a:p>
          <a:p>
            <a:pPr indent="-279400" lvl="0" marL="457200" rtl="0" algn="just">
              <a:spcBef>
                <a:spcPts val="0"/>
              </a:spcBef>
              <a:spcAft>
                <a:spcPts val="0"/>
              </a:spcAft>
              <a:buSzPts val="800"/>
              <a:buChar char="●"/>
            </a:pPr>
            <a:r>
              <a:rPr lang="en" sz="800"/>
              <a:t>Target Electronic Check Users with Paperless Billing</a:t>
            </a:r>
            <a:endParaRPr sz="800"/>
          </a:p>
          <a:p>
            <a:pPr indent="-279400" lvl="0" marL="457200" rtl="0" algn="just">
              <a:spcBef>
                <a:spcPts val="0"/>
              </a:spcBef>
              <a:spcAft>
                <a:spcPts val="0"/>
              </a:spcAft>
              <a:buSzPts val="800"/>
              <a:buChar char="●"/>
            </a:pPr>
            <a:r>
              <a:rPr lang="en" sz="800"/>
              <a:t>Investigate why this group has higher churn—could be payment issues or dissatisfaction.</a:t>
            </a:r>
            <a:endParaRPr sz="800"/>
          </a:p>
          <a:p>
            <a:pPr indent="-279400" lvl="0" marL="457200" rtl="0" algn="just">
              <a:spcBef>
                <a:spcPts val="0"/>
              </a:spcBef>
              <a:spcAft>
                <a:spcPts val="0"/>
              </a:spcAft>
              <a:buSzPts val="800"/>
              <a:buChar char="●"/>
            </a:pPr>
            <a:r>
              <a:rPr lang="en" sz="800"/>
              <a:t>Offer incentives or alternative payment options to reduce churn risk.</a:t>
            </a:r>
            <a:endParaRPr sz="800"/>
          </a:p>
        </p:txBody>
      </p:sp>
      <p:pic>
        <p:nvPicPr>
          <p:cNvPr id="792" name="Google Shape;792;p87" title="C by PM.png"/>
          <p:cNvPicPr preferRelativeResize="0"/>
          <p:nvPr/>
        </p:nvPicPr>
        <p:blipFill>
          <a:blip r:embed="rId3">
            <a:alphaModFix/>
          </a:blip>
          <a:stretch>
            <a:fillRect/>
          </a:stretch>
        </p:blipFill>
        <p:spPr>
          <a:xfrm>
            <a:off x="5282435" y="971600"/>
            <a:ext cx="2997715" cy="417191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8"/>
          <p:cNvSpPr txBox="1"/>
          <p:nvPr>
            <p:ph type="title"/>
          </p:nvPr>
        </p:nvSpPr>
        <p:spPr>
          <a:xfrm>
            <a:off x="279185" y="338025"/>
            <a:ext cx="5562300" cy="67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60"/>
              <a:t>Churn by Family Status</a:t>
            </a:r>
            <a:endParaRPr sz="2660"/>
          </a:p>
        </p:txBody>
      </p:sp>
      <p:sp>
        <p:nvSpPr>
          <p:cNvPr id="798" name="Google Shape;798;p88"/>
          <p:cNvSpPr txBox="1"/>
          <p:nvPr>
            <p:ph idx="1" type="body"/>
          </p:nvPr>
        </p:nvSpPr>
        <p:spPr>
          <a:xfrm>
            <a:off x="298300" y="1208200"/>
            <a:ext cx="5646900" cy="32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Insights from the Data</a:t>
            </a:r>
            <a:endParaRPr sz="1100"/>
          </a:p>
          <a:p>
            <a:pPr indent="-298450" lvl="0" marL="457200" rtl="0" algn="l">
              <a:spcBef>
                <a:spcPts val="0"/>
              </a:spcBef>
              <a:spcAft>
                <a:spcPts val="0"/>
              </a:spcAft>
              <a:buSzPts val="1100"/>
              <a:buAutoNum type="arabicPeriod"/>
            </a:pPr>
            <a:r>
              <a:rPr lang="en" sz="1100"/>
              <a:t>Customers without a partner and without dependents have the highest churn count (3,280), indicating they are the most likely to leave.</a:t>
            </a:r>
            <a:endParaRPr sz="1100"/>
          </a:p>
          <a:p>
            <a:pPr indent="-298450" lvl="0" marL="457200" rtl="0" algn="l">
              <a:spcBef>
                <a:spcPts val="0"/>
              </a:spcBef>
              <a:spcAft>
                <a:spcPts val="0"/>
              </a:spcAft>
              <a:buSzPts val="1100"/>
              <a:buAutoNum type="arabicPeriod"/>
            </a:pPr>
            <a:r>
              <a:rPr lang="en" sz="1100"/>
              <a:t>Customers with either a partner or dependents (or both) show significantly lower churn numbers, suggesting family status may contribute to customer loyalty.</a:t>
            </a:r>
            <a:endParaRPr sz="1100"/>
          </a:p>
          <a:p>
            <a:pPr indent="0" lvl="0" marL="0" rtl="0" algn="l">
              <a:spcBef>
                <a:spcPts val="0"/>
              </a:spcBef>
              <a:spcAft>
                <a:spcPts val="0"/>
              </a:spcAft>
              <a:buNone/>
            </a:pPr>
            <a:r>
              <a:rPr lang="en" sz="1100"/>
              <a:t>Business Recommendations</a:t>
            </a:r>
            <a:endParaRPr sz="1100"/>
          </a:p>
          <a:p>
            <a:pPr indent="-298450" lvl="0" marL="457200" rtl="0" algn="l">
              <a:spcBef>
                <a:spcPts val="0"/>
              </a:spcBef>
              <a:spcAft>
                <a:spcPts val="0"/>
              </a:spcAft>
              <a:buSzPts val="1100"/>
              <a:buChar char="●"/>
            </a:pPr>
            <a:r>
              <a:rPr lang="en" sz="1100"/>
              <a:t>Target Single Customers Without Dependents</a:t>
            </a:r>
            <a:endParaRPr sz="1100"/>
          </a:p>
          <a:p>
            <a:pPr indent="-298450" lvl="0" marL="457200" rtl="0" algn="l">
              <a:spcBef>
                <a:spcPts val="0"/>
              </a:spcBef>
              <a:spcAft>
                <a:spcPts val="0"/>
              </a:spcAft>
              <a:buSzPts val="1100"/>
              <a:buChar char="●"/>
            </a:pPr>
            <a:r>
              <a:rPr lang="en" sz="1100"/>
              <a:t>Develop personalized retention offers or engagement programs for customers who are single and without dependents, as they are at higher risk.</a:t>
            </a:r>
            <a:endParaRPr sz="1100"/>
          </a:p>
          <a:p>
            <a:pPr indent="-298450" lvl="0" marL="457200" rtl="0" algn="l">
              <a:spcBef>
                <a:spcPts val="0"/>
              </a:spcBef>
              <a:spcAft>
                <a:spcPts val="0"/>
              </a:spcAft>
              <a:buSzPts val="1100"/>
              <a:buChar char="●"/>
            </a:pPr>
            <a:r>
              <a:rPr lang="en" sz="1100"/>
              <a:t>Consider loyalty incentives or service bundles tailored to their needs.</a:t>
            </a:r>
            <a:endParaRPr sz="1100"/>
          </a:p>
        </p:txBody>
      </p:sp>
      <p:pic>
        <p:nvPicPr>
          <p:cNvPr id="799" name="Google Shape;799;p88" title="C by FS.png"/>
          <p:cNvPicPr preferRelativeResize="0"/>
          <p:nvPr/>
        </p:nvPicPr>
        <p:blipFill>
          <a:blip r:embed="rId3">
            <a:alphaModFix/>
          </a:blip>
          <a:stretch>
            <a:fillRect/>
          </a:stretch>
        </p:blipFill>
        <p:spPr>
          <a:xfrm>
            <a:off x="6651600" y="1872725"/>
            <a:ext cx="2152650" cy="1343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9"/>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Soon Machine Learning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6"/>
          <p:cNvSpPr txBox="1"/>
          <p:nvPr>
            <p:ph type="title"/>
          </p:nvPr>
        </p:nvSpPr>
        <p:spPr>
          <a:xfrm>
            <a:off x="1195425" y="1741825"/>
            <a:ext cx="5616600" cy="173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RevoLeague : </a:t>
            </a:r>
            <a:r>
              <a:rPr lang="en"/>
              <a:t>Telecommunications</a:t>
            </a:r>
            <a:r>
              <a:rPr lang="en"/>
              <a:t> customer loyalty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57"/>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Business Context</a:t>
            </a:r>
            <a:endParaRPr/>
          </a:p>
        </p:txBody>
      </p:sp>
      <p:sp>
        <p:nvSpPr>
          <p:cNvPr id="538" name="Google Shape;538;p57"/>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2000"/>
              <a:t>RevoLeague is a prominent player in the telecommunications industry, renowned for its innovative services and customer-centric approach. As part of its strategic initiative to enhance customer satisfaction and loyalty, RevoLeague has embarked on an analytical journey to predict customer behavior with the ultimate goal of retaining its valued clientele.</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8"/>
          <p:cNvSpPr txBox="1"/>
          <p:nvPr>
            <p:ph idx="1" type="body"/>
          </p:nvPr>
        </p:nvSpPr>
        <p:spPr>
          <a:xfrm>
            <a:off x="310891" y="1431975"/>
            <a:ext cx="16884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Chief Marketing Officer (CMO)</a:t>
            </a:r>
            <a:endParaRPr/>
          </a:p>
        </p:txBody>
      </p:sp>
      <p:sp>
        <p:nvSpPr>
          <p:cNvPr id="544" name="Google Shape;544;p58"/>
          <p:cNvSpPr txBox="1"/>
          <p:nvPr>
            <p:ph type="title"/>
          </p:nvPr>
        </p:nvSpPr>
        <p:spPr>
          <a:xfrm>
            <a:off x="279178" y="338025"/>
            <a:ext cx="40395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DARCI</a:t>
            </a:r>
            <a:endParaRPr/>
          </a:p>
        </p:txBody>
      </p:sp>
      <p:sp>
        <p:nvSpPr>
          <p:cNvPr id="545" name="Google Shape;545;p58"/>
          <p:cNvSpPr txBox="1"/>
          <p:nvPr>
            <p:ph idx="2" type="body"/>
          </p:nvPr>
        </p:nvSpPr>
        <p:spPr>
          <a:xfrm>
            <a:off x="5444268" y="1431975"/>
            <a:ext cx="1688400" cy="1890300"/>
          </a:xfrm>
          <a:prstGeom prst="rect">
            <a:avLst/>
          </a:prstGeom>
        </p:spPr>
        <p:txBody>
          <a:bodyPr anchorCtr="0" anchor="t" bIns="91425" lIns="91425" spcFirstLastPara="1" rIns="91425" wrap="square" tIns="91425">
            <a:noAutofit/>
          </a:bodyPr>
          <a:lstStyle/>
          <a:p>
            <a:pPr indent="-298450" lvl="0" marL="342900" rtl="0" algn="l">
              <a:spcBef>
                <a:spcPts val="0"/>
              </a:spcBef>
              <a:spcAft>
                <a:spcPts val="0"/>
              </a:spcAft>
              <a:buSzPts val="1100"/>
              <a:buChar char="●"/>
            </a:pPr>
            <a:r>
              <a:rPr lang="en" sz="1100"/>
              <a:t>Product Development Team</a:t>
            </a:r>
            <a:endParaRPr sz="1100"/>
          </a:p>
          <a:p>
            <a:pPr indent="-298450" lvl="0" marL="342900" rtl="0" algn="l">
              <a:spcBef>
                <a:spcPts val="0"/>
              </a:spcBef>
              <a:spcAft>
                <a:spcPts val="0"/>
              </a:spcAft>
              <a:buSzPts val="1100"/>
              <a:buChar char="●"/>
            </a:pPr>
            <a:r>
              <a:rPr lang="en" sz="1100"/>
              <a:t>Sales Department</a:t>
            </a:r>
            <a:endParaRPr sz="1100"/>
          </a:p>
          <a:p>
            <a:pPr indent="-298450" lvl="0" marL="342900" rtl="0" algn="l">
              <a:spcBef>
                <a:spcPts val="0"/>
              </a:spcBef>
              <a:spcAft>
                <a:spcPts val="0"/>
              </a:spcAft>
              <a:buSzPts val="1100"/>
              <a:buChar char="●"/>
            </a:pPr>
            <a:r>
              <a:rPr lang="en" sz="1100"/>
              <a:t>Customer Support Supervisor</a:t>
            </a:r>
            <a:endParaRPr sz="1100"/>
          </a:p>
          <a:p>
            <a:pPr indent="-298450" lvl="0" marL="342900" rtl="0" algn="l">
              <a:spcBef>
                <a:spcPts val="0"/>
              </a:spcBef>
              <a:spcAft>
                <a:spcPts val="0"/>
              </a:spcAft>
              <a:buSzPts val="1100"/>
              <a:buChar char="●"/>
            </a:pPr>
            <a:r>
              <a:rPr lang="en" sz="1100"/>
              <a:t>Marketing Strategist</a:t>
            </a:r>
            <a:endParaRPr sz="1100"/>
          </a:p>
        </p:txBody>
      </p:sp>
      <p:sp>
        <p:nvSpPr>
          <p:cNvPr id="546" name="Google Shape;546;p58"/>
          <p:cNvSpPr txBox="1"/>
          <p:nvPr>
            <p:ph idx="3" type="body"/>
          </p:nvPr>
        </p:nvSpPr>
        <p:spPr>
          <a:xfrm>
            <a:off x="7105525" y="1431975"/>
            <a:ext cx="1746000" cy="1890300"/>
          </a:xfrm>
          <a:prstGeom prst="rect">
            <a:avLst/>
          </a:prstGeom>
        </p:spPr>
        <p:txBody>
          <a:bodyPr anchorCtr="0" anchor="t" bIns="91425" lIns="91425" spcFirstLastPara="1" rIns="91425" wrap="square" tIns="91425">
            <a:noAutofit/>
          </a:bodyPr>
          <a:lstStyle/>
          <a:p>
            <a:pPr indent="-304800" lvl="0" marL="342900" rtl="0" algn="l">
              <a:spcBef>
                <a:spcPts val="0"/>
              </a:spcBef>
              <a:spcAft>
                <a:spcPts val="0"/>
              </a:spcAft>
              <a:buSzPts val="1200"/>
              <a:buChar char="●"/>
            </a:pPr>
            <a:r>
              <a:rPr lang="en"/>
              <a:t>Marketing Department</a:t>
            </a:r>
            <a:endParaRPr/>
          </a:p>
          <a:p>
            <a:pPr indent="-304800" lvl="0" marL="342900" rtl="0" algn="l">
              <a:spcBef>
                <a:spcPts val="0"/>
              </a:spcBef>
              <a:spcAft>
                <a:spcPts val="0"/>
              </a:spcAft>
              <a:buSzPts val="1200"/>
              <a:buChar char="●"/>
            </a:pPr>
            <a:r>
              <a:rPr lang="en"/>
              <a:t>Customer Support</a:t>
            </a:r>
            <a:endParaRPr/>
          </a:p>
          <a:p>
            <a:pPr indent="-304800" lvl="0" marL="342900" rtl="0" algn="l">
              <a:spcBef>
                <a:spcPts val="0"/>
              </a:spcBef>
              <a:spcAft>
                <a:spcPts val="0"/>
              </a:spcAft>
              <a:buSzPts val="1200"/>
              <a:buChar char="●"/>
            </a:pPr>
            <a:r>
              <a:rPr lang="en"/>
              <a:t>Finance Department</a:t>
            </a:r>
            <a:endParaRPr/>
          </a:p>
          <a:p>
            <a:pPr indent="-304800" lvl="0" marL="342900" rtl="0" algn="l">
              <a:spcBef>
                <a:spcPts val="0"/>
              </a:spcBef>
              <a:spcAft>
                <a:spcPts val="0"/>
              </a:spcAft>
              <a:buSzPts val="1200"/>
              <a:buChar char="●"/>
            </a:pPr>
            <a:r>
              <a:rPr lang="en"/>
              <a:t>Human Resource</a:t>
            </a:r>
            <a:endParaRPr/>
          </a:p>
        </p:txBody>
      </p:sp>
      <p:sp>
        <p:nvSpPr>
          <p:cNvPr id="547" name="Google Shape;547;p58"/>
          <p:cNvSpPr txBox="1"/>
          <p:nvPr>
            <p:ph idx="4" type="body"/>
          </p:nvPr>
        </p:nvSpPr>
        <p:spPr>
          <a:xfrm>
            <a:off x="2037027" y="1431975"/>
            <a:ext cx="16884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Experience Manager</a:t>
            </a:r>
            <a:endParaRPr/>
          </a:p>
        </p:txBody>
      </p:sp>
      <p:sp>
        <p:nvSpPr>
          <p:cNvPr id="548" name="Google Shape;548;p58"/>
          <p:cNvSpPr txBox="1"/>
          <p:nvPr>
            <p:ph idx="5" type="body"/>
          </p:nvPr>
        </p:nvSpPr>
        <p:spPr>
          <a:xfrm>
            <a:off x="3727958" y="1431975"/>
            <a:ext cx="1688400" cy="1890300"/>
          </a:xfrm>
          <a:prstGeom prst="rect">
            <a:avLst/>
          </a:prstGeom>
        </p:spPr>
        <p:txBody>
          <a:bodyPr anchorCtr="0" anchor="t" bIns="91425" lIns="91425" spcFirstLastPara="1" rIns="91425" wrap="square" tIns="91425">
            <a:noAutofit/>
          </a:bodyPr>
          <a:lstStyle/>
          <a:p>
            <a:pPr indent="-304800" lvl="0" marL="342900" rtl="0" algn="l">
              <a:spcBef>
                <a:spcPts val="0"/>
              </a:spcBef>
              <a:spcAft>
                <a:spcPts val="0"/>
              </a:spcAft>
              <a:buSzPts val="1200"/>
              <a:buChar char="●"/>
            </a:pPr>
            <a:r>
              <a:rPr lang="en"/>
              <a:t>Data Analyst Team</a:t>
            </a:r>
            <a:endParaRPr/>
          </a:p>
          <a:p>
            <a:pPr indent="-304800" lvl="0" marL="342900" rtl="0" algn="l">
              <a:spcBef>
                <a:spcPts val="0"/>
              </a:spcBef>
              <a:spcAft>
                <a:spcPts val="0"/>
              </a:spcAft>
              <a:buSzPts val="1200"/>
              <a:buChar char="●"/>
            </a:pPr>
            <a:r>
              <a:rPr lang="en"/>
              <a:t>Customer Relationship Management (CRM)</a:t>
            </a:r>
            <a:endParaRPr/>
          </a:p>
        </p:txBody>
      </p:sp>
      <p:sp>
        <p:nvSpPr>
          <p:cNvPr id="549" name="Google Shape;549;p58"/>
          <p:cNvSpPr txBox="1"/>
          <p:nvPr/>
        </p:nvSpPr>
        <p:spPr>
          <a:xfrm>
            <a:off x="307300"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Decision-Maker</a:t>
            </a:r>
            <a:endParaRPr sz="1500">
              <a:solidFill>
                <a:schemeClr val="dk1"/>
              </a:solidFill>
              <a:latin typeface="Lexend"/>
              <a:ea typeface="Lexend"/>
              <a:cs typeface="Lexend"/>
              <a:sym typeface="Lexend"/>
            </a:endParaRPr>
          </a:p>
        </p:txBody>
      </p:sp>
      <p:sp>
        <p:nvSpPr>
          <p:cNvPr id="550" name="Google Shape;550;p58"/>
          <p:cNvSpPr txBox="1"/>
          <p:nvPr/>
        </p:nvSpPr>
        <p:spPr>
          <a:xfrm>
            <a:off x="1995700"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Accountable</a:t>
            </a:r>
            <a:endParaRPr sz="1500">
              <a:solidFill>
                <a:schemeClr val="dk1"/>
              </a:solidFill>
              <a:latin typeface="Lexend"/>
              <a:ea typeface="Lexend"/>
              <a:cs typeface="Lexend"/>
              <a:sym typeface="Lexend"/>
            </a:endParaRPr>
          </a:p>
        </p:txBody>
      </p:sp>
      <p:sp>
        <p:nvSpPr>
          <p:cNvPr id="551" name="Google Shape;551;p58"/>
          <p:cNvSpPr txBox="1"/>
          <p:nvPr/>
        </p:nvSpPr>
        <p:spPr>
          <a:xfrm>
            <a:off x="3727800"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Responsible</a:t>
            </a:r>
            <a:endParaRPr sz="1500">
              <a:solidFill>
                <a:schemeClr val="dk1"/>
              </a:solidFill>
              <a:latin typeface="Lexend"/>
              <a:ea typeface="Lexend"/>
              <a:cs typeface="Lexend"/>
              <a:sym typeface="Lexend"/>
            </a:endParaRPr>
          </a:p>
        </p:txBody>
      </p:sp>
      <p:sp>
        <p:nvSpPr>
          <p:cNvPr id="552" name="Google Shape;552;p58"/>
          <p:cNvSpPr txBox="1"/>
          <p:nvPr/>
        </p:nvSpPr>
        <p:spPr>
          <a:xfrm>
            <a:off x="5444275"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Consulted</a:t>
            </a:r>
            <a:endParaRPr sz="1500">
              <a:solidFill>
                <a:schemeClr val="dk1"/>
              </a:solidFill>
              <a:latin typeface="Lexend"/>
              <a:ea typeface="Lexend"/>
              <a:cs typeface="Lexend"/>
              <a:sym typeface="Lexend"/>
            </a:endParaRPr>
          </a:p>
        </p:txBody>
      </p:sp>
      <p:sp>
        <p:nvSpPr>
          <p:cNvPr id="553" name="Google Shape;553;p58"/>
          <p:cNvSpPr txBox="1"/>
          <p:nvPr/>
        </p:nvSpPr>
        <p:spPr>
          <a:xfrm>
            <a:off x="7160750"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Informed</a:t>
            </a:r>
            <a:endParaRPr sz="1500">
              <a:solidFill>
                <a:schemeClr val="dk1"/>
              </a:solidFill>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9"/>
          <p:cNvSpPr txBox="1"/>
          <p:nvPr>
            <p:ph idx="1" type="body"/>
          </p:nvPr>
        </p:nvSpPr>
        <p:spPr>
          <a:xfrm>
            <a:off x="298300" y="1370375"/>
            <a:ext cx="5646900" cy="2922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t>The project will utilize a comprehensive dataset that includes variables such as customer churn status, service subscriptions (e.g., phone, internet), account information (e.g., tenure, contract type), and demographic details (e.g., gender, age range). The focus areas of analysis will include identifying predictors of customer churn, evaluating the impact of current services on retention rates, and developing targeted strategies to enhance customer engagement. Exclusions from this scope include any analysis related to new product development outside existing services offered by RevoLeague and external market comparisons with competitors.</a:t>
            </a:r>
            <a:endParaRPr sz="1500"/>
          </a:p>
        </p:txBody>
      </p:sp>
      <p:sp>
        <p:nvSpPr>
          <p:cNvPr id="559" name="Google Shape;559;p59"/>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Scope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0"/>
          <p:cNvSpPr txBox="1"/>
          <p:nvPr>
            <p:ph idx="1" type="body"/>
          </p:nvPr>
        </p:nvSpPr>
        <p:spPr>
          <a:xfrm>
            <a:off x="1705750" y="1223400"/>
            <a:ext cx="5755200" cy="353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700"/>
              <a:t>RevoLeague aims to reduce customer churn by 15% over the next six months by analyzing customer data to identify key factors contributing to churn and implementing targeted retention strategies based on these insights.</a:t>
            </a:r>
            <a:endParaRPr sz="2700"/>
          </a:p>
        </p:txBody>
      </p:sp>
      <p:sp>
        <p:nvSpPr>
          <p:cNvPr id="565" name="Google Shape;565;p60"/>
          <p:cNvSpPr txBox="1"/>
          <p:nvPr>
            <p:ph type="title"/>
          </p:nvPr>
        </p:nvSpPr>
        <p:spPr>
          <a:xfrm>
            <a:off x="279185" y="338025"/>
            <a:ext cx="55623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61"/>
          <p:cNvSpPr txBox="1"/>
          <p:nvPr>
            <p:ph idx="1" type="body"/>
          </p:nvPr>
        </p:nvSpPr>
        <p:spPr>
          <a:xfrm>
            <a:off x="310891" y="1431975"/>
            <a:ext cx="1688400" cy="18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objective of reducing customer churn</a:t>
            </a:r>
            <a:endParaRPr/>
          </a:p>
        </p:txBody>
      </p:sp>
      <p:sp>
        <p:nvSpPr>
          <p:cNvPr id="571" name="Google Shape;571;p61"/>
          <p:cNvSpPr txBox="1"/>
          <p:nvPr>
            <p:ph type="title"/>
          </p:nvPr>
        </p:nvSpPr>
        <p:spPr>
          <a:xfrm>
            <a:off x="279178" y="338025"/>
            <a:ext cx="4039500" cy="67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SMART</a:t>
            </a:r>
            <a:endParaRPr/>
          </a:p>
        </p:txBody>
      </p:sp>
      <p:sp>
        <p:nvSpPr>
          <p:cNvPr id="572" name="Google Shape;572;p61"/>
          <p:cNvSpPr txBox="1"/>
          <p:nvPr>
            <p:ph idx="2" type="body"/>
          </p:nvPr>
        </p:nvSpPr>
        <p:spPr>
          <a:xfrm>
            <a:off x="5444268" y="1431975"/>
            <a:ext cx="1688400" cy="189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Reducing customer churn is directly aligned with RevoLeague’s strategic objectives of enhancing customer satisfaction and loyalty</a:t>
            </a:r>
            <a:endParaRPr/>
          </a:p>
        </p:txBody>
      </p:sp>
      <p:sp>
        <p:nvSpPr>
          <p:cNvPr id="573" name="Google Shape;573;p61"/>
          <p:cNvSpPr txBox="1"/>
          <p:nvPr>
            <p:ph idx="3" type="body"/>
          </p:nvPr>
        </p:nvSpPr>
        <p:spPr>
          <a:xfrm>
            <a:off x="7105525" y="1431975"/>
            <a:ext cx="1746000" cy="189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inclusion of a six-month timeframe establishes urgency and allows for timely evaluation of progress</a:t>
            </a:r>
            <a:endParaRPr/>
          </a:p>
        </p:txBody>
      </p:sp>
      <p:sp>
        <p:nvSpPr>
          <p:cNvPr id="574" name="Google Shape;574;p61"/>
          <p:cNvSpPr txBox="1"/>
          <p:nvPr>
            <p:ph idx="4" type="body"/>
          </p:nvPr>
        </p:nvSpPr>
        <p:spPr>
          <a:xfrm>
            <a:off x="2037027" y="1431975"/>
            <a:ext cx="1688400" cy="189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The target of a 15% reduction in churn provides a quantifiable metric that can be tracked and assessed throughout the project duration.</a:t>
            </a:r>
            <a:endParaRPr/>
          </a:p>
        </p:txBody>
      </p:sp>
      <p:sp>
        <p:nvSpPr>
          <p:cNvPr id="575" name="Google Shape;575;p61"/>
          <p:cNvSpPr txBox="1"/>
          <p:nvPr>
            <p:ph idx="5" type="body"/>
          </p:nvPr>
        </p:nvSpPr>
        <p:spPr>
          <a:xfrm>
            <a:off x="3727958" y="1431975"/>
            <a:ext cx="1688400" cy="1890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RevoLeague's access to comprehensive customer data and analytical resources</a:t>
            </a:r>
            <a:endParaRPr/>
          </a:p>
        </p:txBody>
      </p:sp>
      <p:sp>
        <p:nvSpPr>
          <p:cNvPr id="576" name="Google Shape;576;p61"/>
          <p:cNvSpPr txBox="1"/>
          <p:nvPr/>
        </p:nvSpPr>
        <p:spPr>
          <a:xfrm>
            <a:off x="307300"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Specific</a:t>
            </a:r>
            <a:endParaRPr sz="1500">
              <a:solidFill>
                <a:schemeClr val="dk1"/>
              </a:solidFill>
              <a:latin typeface="Lexend"/>
              <a:ea typeface="Lexend"/>
              <a:cs typeface="Lexend"/>
              <a:sym typeface="Lexend"/>
            </a:endParaRPr>
          </a:p>
        </p:txBody>
      </p:sp>
      <p:sp>
        <p:nvSpPr>
          <p:cNvPr id="577" name="Google Shape;577;p61"/>
          <p:cNvSpPr txBox="1"/>
          <p:nvPr/>
        </p:nvSpPr>
        <p:spPr>
          <a:xfrm>
            <a:off x="1995700"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Measurable</a:t>
            </a:r>
            <a:endParaRPr sz="1500">
              <a:solidFill>
                <a:schemeClr val="dk1"/>
              </a:solidFill>
              <a:latin typeface="Lexend"/>
              <a:ea typeface="Lexend"/>
              <a:cs typeface="Lexend"/>
              <a:sym typeface="Lexend"/>
            </a:endParaRPr>
          </a:p>
        </p:txBody>
      </p:sp>
      <p:sp>
        <p:nvSpPr>
          <p:cNvPr id="578" name="Google Shape;578;p61"/>
          <p:cNvSpPr txBox="1"/>
          <p:nvPr/>
        </p:nvSpPr>
        <p:spPr>
          <a:xfrm>
            <a:off x="3727800"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Achievable</a:t>
            </a:r>
            <a:endParaRPr sz="1500">
              <a:solidFill>
                <a:schemeClr val="dk1"/>
              </a:solidFill>
              <a:latin typeface="Lexend"/>
              <a:ea typeface="Lexend"/>
              <a:cs typeface="Lexend"/>
              <a:sym typeface="Lexend"/>
            </a:endParaRPr>
          </a:p>
        </p:txBody>
      </p:sp>
      <p:sp>
        <p:nvSpPr>
          <p:cNvPr id="579" name="Google Shape;579;p61"/>
          <p:cNvSpPr txBox="1"/>
          <p:nvPr/>
        </p:nvSpPr>
        <p:spPr>
          <a:xfrm>
            <a:off x="5444275"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Relevant</a:t>
            </a:r>
            <a:endParaRPr sz="1500">
              <a:solidFill>
                <a:schemeClr val="dk1"/>
              </a:solidFill>
              <a:latin typeface="Lexend"/>
              <a:ea typeface="Lexend"/>
              <a:cs typeface="Lexend"/>
              <a:sym typeface="Lexend"/>
            </a:endParaRPr>
          </a:p>
        </p:txBody>
      </p:sp>
      <p:sp>
        <p:nvSpPr>
          <p:cNvPr id="580" name="Google Shape;580;p61"/>
          <p:cNvSpPr txBox="1"/>
          <p:nvPr/>
        </p:nvSpPr>
        <p:spPr>
          <a:xfrm>
            <a:off x="7160750" y="3469675"/>
            <a:ext cx="1688400" cy="46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chemeClr val="dk1"/>
                </a:solidFill>
                <a:latin typeface="Lexend"/>
                <a:ea typeface="Lexend"/>
                <a:cs typeface="Lexend"/>
                <a:sym typeface="Lexend"/>
              </a:rPr>
              <a:t>Time-bound</a:t>
            </a:r>
            <a:endParaRPr sz="1500">
              <a:solidFill>
                <a:schemeClr val="dk1"/>
              </a:solidFill>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name="Options Proposal">
  <a:themeElements>
    <a:clrScheme name="Simple Light">
      <a:dk1>
        <a:srgbClr val="1D1D1D"/>
      </a:dk1>
      <a:lt1>
        <a:srgbClr val="FFFFF0"/>
      </a:lt1>
      <a:dk2>
        <a:srgbClr val="51BD85"/>
      </a:dk2>
      <a:lt2>
        <a:srgbClr val="FF6652"/>
      </a:lt2>
      <a:accent1>
        <a:srgbClr val="FFE534"/>
      </a:accent1>
      <a:accent2>
        <a:srgbClr val="FFBBDC"/>
      </a:accent2>
      <a:accent3>
        <a:srgbClr val="6AD2E6"/>
      </a:accent3>
      <a:accent4>
        <a:srgbClr val="DBC89F"/>
      </a:accent4>
      <a:accent5>
        <a:srgbClr val="D8E4D6"/>
      </a:accent5>
      <a:accent6>
        <a:srgbClr val="FFFFFF"/>
      </a:accent6>
      <a:hlink>
        <a:srgbClr val="6AD2E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