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7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8E99D-AF4D-46FB-BD41-A10B660EA780}" type="datetimeFigureOut">
              <a:rPr lang="ru-RU" smtClean="0"/>
              <a:t>05.12.2019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C83C-684B-4A9A-A313-D0C51385553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8E99D-AF4D-46FB-BD41-A10B660EA780}" type="datetimeFigureOut">
              <a:rPr lang="ru-RU" smtClean="0"/>
              <a:t>05.12.2019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C83C-684B-4A9A-A313-D0C51385553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8E99D-AF4D-46FB-BD41-A10B660EA780}" type="datetimeFigureOut">
              <a:rPr lang="ru-RU" smtClean="0"/>
              <a:t>05.12.2019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C83C-684B-4A9A-A313-D0C51385553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8E99D-AF4D-46FB-BD41-A10B660EA780}" type="datetimeFigureOut">
              <a:rPr lang="ru-RU" smtClean="0"/>
              <a:t>05.12.2019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C83C-684B-4A9A-A313-D0C51385553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8E99D-AF4D-46FB-BD41-A10B660EA780}" type="datetimeFigureOut">
              <a:rPr lang="ru-RU" smtClean="0"/>
              <a:t>05.12.2019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C83C-684B-4A9A-A313-D0C51385553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8E99D-AF4D-46FB-BD41-A10B660EA780}" type="datetimeFigureOut">
              <a:rPr lang="ru-RU" smtClean="0"/>
              <a:t>05.12.2019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C83C-684B-4A9A-A313-D0C51385553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8E99D-AF4D-46FB-BD41-A10B660EA780}" type="datetimeFigureOut">
              <a:rPr lang="ru-RU" smtClean="0"/>
              <a:t>05.12.2019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C83C-684B-4A9A-A313-D0C51385553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8E99D-AF4D-46FB-BD41-A10B660EA780}" type="datetimeFigureOut">
              <a:rPr lang="ru-RU" smtClean="0"/>
              <a:t>05.12.2019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C83C-684B-4A9A-A313-D0C51385553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8E99D-AF4D-46FB-BD41-A10B660EA780}" type="datetimeFigureOut">
              <a:rPr lang="ru-RU" smtClean="0"/>
              <a:t>05.12.2019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C83C-684B-4A9A-A313-D0C51385553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8E99D-AF4D-46FB-BD41-A10B660EA780}" type="datetimeFigureOut">
              <a:rPr lang="ru-RU" smtClean="0"/>
              <a:t>05.12.2019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C83C-684B-4A9A-A313-D0C51385553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8E99D-AF4D-46FB-BD41-A10B660EA780}" type="datetimeFigureOut">
              <a:rPr lang="ru-RU" smtClean="0"/>
              <a:t>05.12.2019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C83C-684B-4A9A-A313-D0C51385553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8E99D-AF4D-46FB-BD41-A10B660EA780}" type="datetimeFigureOut">
              <a:rPr lang="ru-RU" smtClean="0"/>
              <a:t>05.12.2019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AC83C-684B-4A9A-A313-D0C51385553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2348880"/>
            <a:ext cx="7772400" cy="1470025"/>
          </a:xfrm>
        </p:spPr>
        <p:txBody>
          <a:bodyPr/>
          <a:lstStyle/>
          <a:p>
            <a:r>
              <a:rPr lang="ru-RU" dirty="0" smtClean="0"/>
              <a:t>Проект по </a:t>
            </a:r>
            <a:r>
              <a:rPr lang="en-US" dirty="0" err="1" smtClean="0"/>
              <a:t>PyQt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«Напоминания»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499992" y="4941168"/>
            <a:ext cx="5184576" cy="1752600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Подготовил Лигай Дмитрий</a:t>
            </a:r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Тема: Оконное приложение для создания и просмотра напоминаний</a:t>
            </a:r>
            <a:r>
              <a:rPr lang="ru-RU" dirty="0" smtClean="0"/>
              <a:t>.</a:t>
            </a:r>
          </a:p>
          <a:p>
            <a:r>
              <a:rPr lang="ru-RU" dirty="0" smtClean="0"/>
              <a:t>Цель</a:t>
            </a:r>
            <a:r>
              <a:rPr lang="ru-RU" dirty="0"/>
              <a:t>: Реализовать механику приложения и обернуть в примитивную графику</a:t>
            </a:r>
            <a:r>
              <a:rPr lang="ru-RU" dirty="0" smtClean="0"/>
              <a:t>.</a:t>
            </a:r>
          </a:p>
          <a:p>
            <a:r>
              <a:rPr lang="ru-RU" dirty="0" smtClean="0"/>
              <a:t>Задачи</a:t>
            </a:r>
            <a:r>
              <a:rPr lang="ru-RU" dirty="0"/>
              <a:t>: изучить СУБД sqlite3 и библиотеку PyQt5 и применить знания в создании приложения, защитить проект.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</a:t>
            </a:r>
            <a:endParaRPr lang="ru-RU" dirty="0"/>
          </a:p>
        </p:txBody>
      </p:sp>
      <p:pic>
        <p:nvPicPr>
          <p:cNvPr id="1026" name="Picture 2" descr="D:\Дима\im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5288" y="4077072"/>
            <a:ext cx="6408712" cy="2376264"/>
          </a:xfrm>
          <a:prstGeom prst="rect">
            <a:avLst/>
          </a:prstGeom>
          <a:noFill/>
        </p:spPr>
      </p:pic>
      <p:pic>
        <p:nvPicPr>
          <p:cNvPr id="1027" name="Picture 3" descr="C:\Users\HappyPeople\Downloads\Снимок экрана 2019-12-05 в 14.54.57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268760"/>
            <a:ext cx="4229317" cy="27052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Взаимодействие с изображениями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C:\Users\HappyPeople\Downloads\Снимок экрана 2019-12-05 в 15.04.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348880"/>
            <a:ext cx="7956376" cy="35384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 descr="C:\Users\HappyPeople\Downloads\Снимок экрана 2019-12-05 в 15.04.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60648"/>
            <a:ext cx="5256584" cy="4498612"/>
          </a:xfrm>
          <a:prstGeom prst="rect">
            <a:avLst/>
          </a:prstGeom>
          <a:noFill/>
        </p:spPr>
      </p:pic>
      <p:pic>
        <p:nvPicPr>
          <p:cNvPr id="3075" name="Picture 3" descr="C:\Users\HappyPeople\Downloads\Снимок экрана 2019-12-05 в 15.02.56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4463140"/>
            <a:ext cx="5688632" cy="23948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22768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Спасибо за внимание!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03648" y="3212976"/>
            <a:ext cx="7427168" cy="2193107"/>
          </a:xfrm>
        </p:spPr>
        <p:txBody>
          <a:bodyPr/>
          <a:lstStyle/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53</Words>
  <Application>Microsoft Office PowerPoint</Application>
  <PresentationFormat>Экран (4:3)</PresentationFormat>
  <Paragraphs>8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Проект по PyQt «Напоминания»</vt:lpstr>
      <vt:lpstr>Слайд 2</vt:lpstr>
      <vt:lpstr>Архитектура</vt:lpstr>
      <vt:lpstr>Взаимодействие с изображениями</vt:lpstr>
      <vt:lpstr>Слайд 5</vt:lpstr>
      <vt:lpstr>Спасибо за внимание! 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PyQt «Напоминания»</dc:title>
  <dc:creator>HappyPeople</dc:creator>
  <cp:lastModifiedBy>HappyPeople</cp:lastModifiedBy>
  <cp:revision>1</cp:revision>
  <dcterms:created xsi:type="dcterms:W3CDTF">2019-12-05T11:40:15Z</dcterms:created>
  <dcterms:modified xsi:type="dcterms:W3CDTF">2019-12-05T12:07:53Z</dcterms:modified>
</cp:coreProperties>
</file>