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2" autoAdjust="0"/>
    <p:restoredTop sz="94706" autoAdjust="0"/>
  </p:normalViewPr>
  <p:slideViewPr>
    <p:cSldViewPr showGuides="1">
      <p:cViewPr varScale="1">
        <p:scale>
          <a:sx n="107" d="100"/>
          <a:sy n="107" d="100"/>
        </p:scale>
        <p:origin x="-5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90EA8-0933-4830-B8D7-AF106ED53158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F3A9-3F1C-4EA0-82C5-6B6DDB94A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-gekost\AppData\Local\Microsoft\Windows\Temporary Internet Files\Content.Outlook\XK1W8CDT\presentation-green (2)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1E722B2-FF8C-4E07-8F66-B68AE76DF7F3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1042988" y="1700213"/>
            <a:ext cx="6337300" cy="4000500"/>
            <a:chOff x="657" y="1071"/>
            <a:chExt cx="3992" cy="2520"/>
          </a:xfrm>
        </p:grpSpPr>
        <p:sp>
          <p:nvSpPr>
            <p:cNvPr id="10" name="Text Placeholder 7"/>
            <p:cNvSpPr txBox="1">
              <a:spLocks/>
            </p:cNvSpPr>
            <p:nvPr/>
          </p:nvSpPr>
          <p:spPr bwMode="auto">
            <a:xfrm>
              <a:off x="1680" y="2736"/>
              <a:ext cx="2650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3200" b="0" dirty="0" err="1">
                  <a:solidFill>
                    <a:srgbClr val="92D050"/>
                  </a:solidFill>
                  <a:latin typeface="Calibri" pitchFamily="34" charset="0"/>
                </a:rPr>
                <a:t>Разработчици</a:t>
              </a:r>
              <a:endParaRPr lang="ru-RU" sz="3200" b="0" dirty="0">
                <a:solidFill>
                  <a:srgbClr val="92D050"/>
                </a:solidFill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Кемпински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Хотел </a:t>
              </a: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Зографски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София</a:t>
              </a: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endParaRPr lang="bg-BG" sz="2000" b="0" dirty="0">
                <a:solidFill>
                  <a:srgbClr val="89898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68" y="3104"/>
              <a:ext cx="230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9" descr="MS-days-Logo+slog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1071"/>
              <a:ext cx="3992" cy="1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772-550A-4FE5-83AA-31D5ECE54342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2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2675"/>
            <a:ext cx="6019800" cy="51657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DF-71B1-497A-9CF6-B146A9E3F7FE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 rot="5400000">
            <a:off x="4610100" y="3086100"/>
            <a:ext cx="5181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CD235"/>
              </a:buClr>
              <a:defRPr/>
            </a:lvl1pPr>
            <a:lvl2pPr>
              <a:buClr>
                <a:srgbClr val="ACD235"/>
              </a:buClr>
              <a:defRPr/>
            </a:lvl2pPr>
            <a:lvl3pPr>
              <a:buClr>
                <a:srgbClr val="ACD235"/>
              </a:buClr>
              <a:defRPr/>
            </a:lvl3pPr>
            <a:lvl4pPr>
              <a:buClr>
                <a:srgbClr val="ACD235"/>
              </a:buClr>
              <a:defRPr/>
            </a:lvl4pPr>
            <a:lvl5pPr>
              <a:buClr>
                <a:srgbClr val="ACD23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ACD2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CB-7A68-44AB-B22D-E6A87E33AA73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E36E-C33D-4D17-9CF1-A80564111F40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F47-7C80-4EFC-8FCB-C718C12F32D4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5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B13-3A6D-4B8E-AF03-819C9B0CEB52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12065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3487"/>
            <a:ext cx="5111750" cy="4938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5D6-916D-49CB-931D-17709F1C58DB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156F-4489-47C0-BF90-2A1A0F8AB9F1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732CE53-D585-4572-A7E1-6BFB4A413506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ACD235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auto">
          <a:xfrm>
            <a:off x="609600" y="2667000"/>
            <a:ext cx="62865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92D050"/>
                </a:solidFill>
                <a:latin typeface="Calibri" pitchFamily="34" charset="0"/>
              </a:rPr>
              <a:t>Looking through the Prism</a:t>
            </a:r>
            <a:endParaRPr lang="ru-RU" sz="4000" b="1" dirty="0">
              <a:solidFill>
                <a:srgbClr val="92D05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4000" b="1" dirty="0" smtClean="0">
                <a:solidFill>
                  <a:srgbClr val="898989"/>
                </a:solidFill>
                <a:latin typeface="Calibri" pitchFamily="34" charset="0"/>
              </a:rPr>
              <a:t>Stefan Dobrev</a:t>
            </a:r>
            <a:endParaRPr lang="bg-BG" sz="40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 bwMode="auto">
          <a:xfrm>
            <a:off x="2214546" y="4481498"/>
            <a:ext cx="6400800" cy="20717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CD235"/>
              </a:buClr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Stefan Dobrev</a:t>
            </a:r>
          </a:p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CD235"/>
              </a:buClr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ligaz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CD235"/>
              </a:buClr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http://feeds.feedburner.com/ligaz</a:t>
            </a:r>
          </a:p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CD235"/>
              </a:buClr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stefan.dobrev-at-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elerik.com</a:t>
            </a:r>
          </a:p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CD235"/>
              </a:buClr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stefan.dobrev-at-gmail.com</a:t>
            </a:r>
            <a:endParaRPr kumimoji="0" lang="bg-BG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 descr="d:\b00kz\Presentations\LINQ - look at the future of .NET\rss.e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8" y="5267316"/>
            <a:ext cx="285752" cy="285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9" descr="D:\b00kz\Presentations\MS Days 2008\faceboo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88400" y="4568808"/>
            <a:ext cx="269880" cy="269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 descr="favicon.ic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8" y="5624506"/>
            <a:ext cx="285752" cy="285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528" y="4910126"/>
            <a:ext cx="285752" cy="285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529" y="5981696"/>
            <a:ext cx="285752" cy="2857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0"/>
            <a:ext cx="96036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57400" y="228600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Why Prism ?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 rot="1391691">
            <a:off x="2851150" y="5310188"/>
            <a:ext cx="287337" cy="287337"/>
          </a:xfrm>
          <a:prstGeom prst="ellipse">
            <a:avLst/>
          </a:prstGeom>
          <a:solidFill>
            <a:schemeClr val="folHlink">
              <a:alpha val="5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rot="1391691" flipV="1">
            <a:off x="3278187" y="4214813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 rot="1391691">
            <a:off x="3419475" y="3986213"/>
            <a:ext cx="287337" cy="287337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rot="1391691" flipV="1">
            <a:off x="3844925" y="2890838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 rot="1391691">
            <a:off x="3986212" y="2662238"/>
            <a:ext cx="287338" cy="2873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rot="1391691" flipV="1">
            <a:off x="4413250" y="1568450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33080" y="5039380"/>
            <a:ext cx="2310120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CAB, Dec 2005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419099" y="3602038"/>
            <a:ext cx="3086101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Prism v1, June 2008</a:t>
            </a:r>
            <a:endParaRPr lang="en-US" sz="2800" dirty="0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943215" y="2305050"/>
            <a:ext cx="2942985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Prism </a:t>
            </a:r>
            <a:r>
              <a:rPr lang="en-US" sz="2800" dirty="0" smtClean="0"/>
              <a:t>v2, Feb 2009</a:t>
            </a:r>
            <a:endParaRPr lang="en-US" sz="2800" dirty="0"/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3430587" y="5257800"/>
            <a:ext cx="525621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/>
              <a:t>Composite application block</a:t>
            </a:r>
            <a:endParaRPr lang="en-US" sz="2400" dirty="0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3933825" y="3911600"/>
            <a:ext cx="4897437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/>
              <a:t>Composite Application Guidance for WPF</a:t>
            </a:r>
            <a:endParaRPr lang="en-US" sz="2400" dirty="0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510087" y="2593975"/>
            <a:ext cx="4897438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/>
              <a:t>Composite Application Guidance for WPF &amp; </a:t>
            </a:r>
            <a:r>
              <a:rPr lang="en-US" sz="2400" dirty="0" err="1" smtClean="0"/>
              <a:t>Silverlight</a:t>
            </a:r>
            <a:endParaRPr lang="en-US" sz="2400" dirty="0"/>
          </a:p>
        </p:txBody>
      </p:sp>
      <p:sp>
        <p:nvSpPr>
          <p:cNvPr id="38" name="Curved Down Arrow 37"/>
          <p:cNvSpPr/>
          <p:nvPr/>
        </p:nvSpPr>
        <p:spPr>
          <a:xfrm>
            <a:off x="2743200" y="4419600"/>
            <a:ext cx="685800" cy="457200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Curved Up Arrow 38"/>
          <p:cNvSpPr/>
          <p:nvPr/>
        </p:nvSpPr>
        <p:spPr>
          <a:xfrm>
            <a:off x="2971800" y="4648200"/>
            <a:ext cx="762000" cy="457200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Prism – Composite Client Application Guidance for WPF and </a:t>
            </a:r>
            <a:r>
              <a:rPr lang="en-US" dirty="0" err="1" smtClean="0"/>
              <a:t>Silverlight</a:t>
            </a:r>
            <a:endParaRPr lang="en-US" dirty="0" smtClean="0"/>
          </a:p>
          <a:p>
            <a:pPr lvl="1"/>
            <a:r>
              <a:rPr lang="en-US" dirty="0" smtClean="0"/>
              <a:t>Library (*.dll)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 smtClean="0"/>
              <a:t>Implementation (</a:t>
            </a:r>
            <a:r>
              <a:rPr lang="en-US" dirty="0" err="1" smtClean="0"/>
              <a:t>StockTrader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Documentation</a:t>
            </a:r>
            <a:endParaRPr lang="en-US" dirty="0" smtClean="0"/>
          </a:p>
          <a:p>
            <a:pPr lvl="1"/>
            <a:r>
              <a:rPr lang="en-US" dirty="0" smtClean="0"/>
              <a:t>Quick-Starts &amp; How-</a:t>
            </a:r>
            <a:r>
              <a:rPr lang="en-US" dirty="0" err="1" smtClean="0"/>
              <a:t>To’s</a:t>
            </a:r>
            <a:endParaRPr lang="en-US" dirty="0" smtClean="0"/>
          </a:p>
          <a:p>
            <a:pPr lvl="1"/>
            <a:r>
              <a:rPr lang="en-US" dirty="0" smtClean="0"/>
              <a:t>Community – </a:t>
            </a:r>
            <a:r>
              <a:rPr lang="en-US" dirty="0" smtClean="0"/>
              <a:t>prism.codeplex.com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Prism?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4290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UI Composition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Modularity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Container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Multi-Targeting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/ Core values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4875" y="1657350"/>
            <a:ext cx="54205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214" y="1143000"/>
            <a:ext cx="8215586" cy="533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Frame 8"/>
          <p:cNvSpPr/>
          <p:nvPr/>
        </p:nvSpPr>
        <p:spPr>
          <a:xfrm>
            <a:off x="533400" y="1219200"/>
            <a:ext cx="5410200" cy="236220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33400" y="3581400"/>
            <a:ext cx="5410200" cy="281940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6019800" y="1219200"/>
            <a:ext cx="2590800" cy="518160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1524000"/>
            <a:ext cx="6400800" cy="2971800"/>
          </a:xfrm>
        </p:spPr>
        <p:txBody>
          <a:bodyPr>
            <a:noAutofit/>
          </a:bodyPr>
          <a:lstStyle/>
          <a:p>
            <a:pPr algn="ctr"/>
            <a:r>
              <a:rPr lang="en-US" sz="16600" dirty="0" smtClean="0">
                <a:effectLst>
                  <a:reflection blurRad="6350" stA="55000" endA="300" endPos="45500" dir="5400000" sy="-100000" algn="bl" rotWithShape="0"/>
                </a:effectLst>
              </a:rPr>
              <a:t>Demo</a:t>
            </a:r>
            <a:endParaRPr lang="en-US" sz="115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447800" y="228600"/>
            <a:ext cx="64008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2Lef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>
                  <a:reflection blurRad="6350" stA="60000" endA="900" endPos="58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23900" b="1" i="0" u="none" strike="noStrike" kern="1200" cap="none" spc="0" normalizeH="0" baseline="0" noProof="0" dirty="0">
              <a:ln>
                <a:noFill/>
              </a:ln>
              <a:solidFill>
                <a:srgbClr val="ACD235"/>
              </a:solidFill>
              <a:effectLst>
                <a:reflection blurRad="6350" stA="60000" endA="900" endPos="58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Some history</vt:lpstr>
      <vt:lpstr>What is Prism?</vt:lpstr>
      <vt:lpstr>Design concepts / Core values</vt:lpstr>
      <vt:lpstr>Patterns</vt:lpstr>
      <vt:lpstr>Demo</vt:lpstr>
      <vt:lpstr>Q&amp;A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throught the Prism</dc:title>
  <dc:creator>Stefan Dobrev</dc:creator>
  <cp:lastModifiedBy>Stefan Dobrev</cp:lastModifiedBy>
  <cp:revision>25</cp:revision>
  <dcterms:created xsi:type="dcterms:W3CDTF">2009-04-03T12:53:38Z</dcterms:created>
  <dcterms:modified xsi:type="dcterms:W3CDTF">2009-04-15T20:41:27Z</dcterms:modified>
</cp:coreProperties>
</file>