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8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2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47" autoAdjust="0"/>
    <p:restoredTop sz="94706" autoAdjust="0"/>
  </p:normalViewPr>
  <p:slideViewPr>
    <p:cSldViewPr showGuides="1">
      <p:cViewPr varScale="1">
        <p:scale>
          <a:sx n="107" d="100"/>
          <a:sy n="107" d="100"/>
        </p:scale>
        <p:origin x="-10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90EA8-0933-4830-B8D7-AF106ED53158}" type="datetimeFigureOut">
              <a:rPr lang="en-US" smtClean="0"/>
              <a:pPr/>
              <a:t>4/16/2009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F3A9-3F1C-4EA0-82C5-6B6DDB94A2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7F3A9-3F1C-4EA0-82C5-6B6DDB94A2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-gekost\AppData\Local\Microsoft\Windows\Temporary Internet Files\Content.Outlook\XK1W8CDT\presentation-green (2)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1E722B2-FF8C-4E07-8F66-B68AE76DF7F3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10"/>
          <p:cNvGrpSpPr>
            <a:grpSpLocks/>
          </p:cNvGrpSpPr>
          <p:nvPr userDrawn="1"/>
        </p:nvGrpSpPr>
        <p:grpSpPr bwMode="auto">
          <a:xfrm>
            <a:off x="1042988" y="1700213"/>
            <a:ext cx="6337300" cy="4000500"/>
            <a:chOff x="657" y="1071"/>
            <a:chExt cx="3992" cy="2520"/>
          </a:xfrm>
        </p:grpSpPr>
        <p:sp>
          <p:nvSpPr>
            <p:cNvPr id="10" name="Text Placeholder 7"/>
            <p:cNvSpPr txBox="1">
              <a:spLocks/>
            </p:cNvSpPr>
            <p:nvPr/>
          </p:nvSpPr>
          <p:spPr bwMode="auto">
            <a:xfrm>
              <a:off x="1680" y="2736"/>
              <a:ext cx="2650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3200" b="0" dirty="0" err="1">
                  <a:solidFill>
                    <a:srgbClr val="92D050"/>
                  </a:solidFill>
                  <a:latin typeface="Calibri" pitchFamily="34" charset="0"/>
                </a:rPr>
                <a:t>Разработчици</a:t>
              </a:r>
              <a:endParaRPr lang="ru-RU" sz="3200" b="0" dirty="0">
                <a:solidFill>
                  <a:srgbClr val="92D050"/>
                </a:solidFill>
                <a:latin typeface="Calibri" pitchFamily="34" charset="0"/>
              </a:endParaRPr>
            </a:p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Кемпински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Хотел </a:t>
              </a: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Зографски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София</a:t>
              </a:r>
            </a:p>
            <a:p>
              <a:pPr algn="ctr">
                <a:spcBef>
                  <a:spcPct val="20000"/>
                </a:spcBef>
                <a:buFont typeface="Arial" charset="0"/>
                <a:buNone/>
              </a:pPr>
              <a:endParaRPr lang="bg-BG" sz="2000" b="0" dirty="0">
                <a:solidFill>
                  <a:srgbClr val="898989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968" y="3104"/>
              <a:ext cx="2304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9" descr="MS-days-Logo+sloga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7" y="1071"/>
              <a:ext cx="3992" cy="1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7772-550A-4FE5-83AA-31D5ECE54342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2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2675"/>
            <a:ext cx="6019800" cy="51657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6DF-71B1-497A-9CF6-B146A9E3F7FE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 rot="5400000">
            <a:off x="4610100" y="3086100"/>
            <a:ext cx="5181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ACD235"/>
              </a:buClr>
              <a:defRPr sz="3200"/>
            </a:lvl1pPr>
            <a:lvl2pPr>
              <a:buClr>
                <a:srgbClr val="ACD235"/>
              </a:buClr>
              <a:defRPr sz="2800"/>
            </a:lvl2pPr>
            <a:lvl3pPr>
              <a:buClr>
                <a:srgbClr val="ACD235"/>
              </a:buClr>
              <a:defRPr sz="2400"/>
            </a:lvl3pPr>
            <a:lvl4pPr>
              <a:buClr>
                <a:srgbClr val="ACD235"/>
              </a:buClr>
              <a:defRPr sz="2000"/>
            </a:lvl4pPr>
            <a:lvl5pPr>
              <a:buClr>
                <a:srgbClr val="ACD235"/>
              </a:buCl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ACD23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DBCB-7A68-44AB-B22D-E6A87E33AA73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E36E-C33D-4D17-9CF1-A80564111F40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F47-7C80-4EFC-8FCB-C718C12F32D4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5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B13-3A6D-4B8E-AF03-819C9B0CEB52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12065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33487"/>
            <a:ext cx="5111750" cy="4938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08313" cy="373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5D6-916D-49CB-931D-17709F1C58DB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156F-4489-47C0-BF90-2A1A0F8AB9F1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A732CE53-D585-4572-A7E1-6BFB4A413506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ACD235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efcontrib.codeplex.com" TargetMode="External"/><Relationship Id="rId2" Type="http://schemas.openxmlformats.org/officeDocument/2006/relationships/hyperlink" Target="http://codebetter.com/blogs/glenn.block/archive/2009/04/03/creating-a-functional-programming-model-for-mef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ef.codeplex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 smtClean="0"/>
              <a:t>Catalog</a:t>
            </a:r>
          </a:p>
          <a:p>
            <a:r>
              <a:rPr lang="en-US" dirty="0" smtClean="0"/>
              <a:t>Assembly </a:t>
            </a:r>
            <a:r>
              <a:rPr lang="en-US" dirty="0" smtClean="0"/>
              <a:t>Catalog </a:t>
            </a:r>
          </a:p>
          <a:p>
            <a:r>
              <a:rPr lang="en-US" dirty="0" smtClean="0"/>
              <a:t>Directory Catalog</a:t>
            </a:r>
          </a:p>
          <a:p>
            <a:r>
              <a:rPr lang="en-US" dirty="0" smtClean="0"/>
              <a:t>Aggregating Catalog – </a:t>
            </a:r>
            <a:r>
              <a:rPr lang="en-US" sz="2400" dirty="0" smtClean="0"/>
              <a:t>combines multiple catalogs into a single </a:t>
            </a:r>
            <a:r>
              <a:rPr lang="en-US" sz="2400" dirty="0" smtClean="0"/>
              <a:t>catalog</a:t>
            </a:r>
            <a:endParaRPr lang="en-US" sz="24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1524000"/>
            <a:ext cx="6400800" cy="2971800"/>
          </a:xfrm>
        </p:spPr>
        <p:txBody>
          <a:bodyPr>
            <a:noAutofit/>
          </a:bodyPr>
          <a:lstStyle/>
          <a:p>
            <a:pPr algn="ctr"/>
            <a:r>
              <a:rPr lang="en-US" sz="16600" dirty="0" smtClean="0">
                <a:effectLst>
                  <a:reflection blurRad="6350" stA="55000" endA="300" endPos="45500" dir="5400000" sy="-100000" algn="bl" rotWithShape="0"/>
                </a:effectLst>
              </a:rPr>
              <a:t>Demo</a:t>
            </a:r>
            <a:endParaRPr lang="en-US" sz="11500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general purpose abstraction for composition using parts and definitions</a:t>
            </a:r>
          </a:p>
          <a:p>
            <a:r>
              <a:rPr lang="en-US" dirty="0" smtClean="0"/>
              <a:t>MEF programming models</a:t>
            </a:r>
          </a:p>
          <a:p>
            <a:pPr lvl="1"/>
            <a:r>
              <a:rPr lang="en-US" dirty="0" smtClean="0"/>
              <a:t> Attributed programming model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Functional programming model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hlinkClick r:id="rId3" action="ppaction://hlinkfile"/>
              </a:rPr>
              <a:t>Provider based programming model</a:t>
            </a:r>
            <a:endParaRPr lang="en-US" dirty="0" smtClean="0"/>
          </a:p>
          <a:p>
            <a:r>
              <a:rPr lang="en-US" dirty="0" smtClean="0"/>
              <a:t>Support for dynamic languages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MEF topics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1447800" y="228600"/>
            <a:ext cx="64008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isometricOffAxis2Left"/>
              <a:lightRig rig="threePt" dir="t"/>
            </a:scene3d>
            <a:sp3d extrusionH="57150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>
                  <a:reflection blurRad="6350" stA="60000" endA="900" endPos="58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23900" b="1" i="0" u="none" strike="noStrike" kern="1200" cap="none" spc="0" normalizeH="0" baseline="0" noProof="0" dirty="0">
              <a:ln>
                <a:noFill/>
              </a:ln>
              <a:solidFill>
                <a:srgbClr val="ACD235"/>
              </a:solidFill>
              <a:effectLst>
                <a:reflection blurRad="6350" stA="60000" endA="900" endPos="580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7"/>
          <p:cNvSpPr txBox="1">
            <a:spLocks/>
          </p:cNvSpPr>
          <p:nvPr/>
        </p:nvSpPr>
        <p:spPr bwMode="auto">
          <a:xfrm>
            <a:off x="609600" y="2667000"/>
            <a:ext cx="62865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sz="4000" b="1" dirty="0" smtClean="0">
                <a:solidFill>
                  <a:srgbClr val="92D050"/>
                </a:solidFill>
                <a:latin typeface="Calibri" pitchFamily="34" charset="0"/>
              </a:rPr>
              <a:t>Introduction to MEF</a:t>
            </a:r>
            <a:endParaRPr lang="ru-RU" sz="4000" b="1" dirty="0">
              <a:solidFill>
                <a:srgbClr val="92D050"/>
              </a:solidFill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4000" b="1" dirty="0" smtClean="0">
                <a:solidFill>
                  <a:srgbClr val="898989"/>
                </a:solidFill>
                <a:latin typeface="Calibri" pitchFamily="34" charset="0"/>
              </a:rPr>
              <a:t>Stefan Dobrev</a:t>
            </a:r>
            <a:endParaRPr lang="bg-BG" sz="4000" b="1" dirty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 bwMode="auto">
          <a:xfrm>
            <a:off x="2214546" y="4481498"/>
            <a:ext cx="6400800" cy="20717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CD235"/>
              </a:buClr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Stefan Dobrev</a:t>
            </a:r>
          </a:p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CD235"/>
              </a:buClr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ligaz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CD235"/>
              </a:buClr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http://feeds.feedburner.com/ligaz</a:t>
            </a:r>
          </a:p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CD235"/>
              </a:buClr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stefan.dobrev-at-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elerik.com</a:t>
            </a:r>
          </a:p>
          <a:p>
            <a:pPr marL="230188" marR="0" lvl="0" indent="-230188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CD235"/>
              </a:buClr>
              <a:buSzTx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stefan.dobrev-at-gmail.com</a:t>
            </a:r>
            <a:endParaRPr kumimoji="0" lang="bg-BG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 descr="d:\b00kz\Presentations\LINQ - look at the future of .NET\rss.e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28" y="5267316"/>
            <a:ext cx="285752" cy="2857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9" descr="D:\b00kz\Presentations\MS Days 2008\faceboo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88400" y="4568808"/>
            <a:ext cx="269880" cy="269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Picture 7" descr="favicon.ic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28" y="5624506"/>
            <a:ext cx="285752" cy="2857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528" y="4910126"/>
            <a:ext cx="285752" cy="2857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529" y="5981696"/>
            <a:ext cx="285752" cy="2857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1447800"/>
            <a:ext cx="2667000" cy="2894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Just a library. A </a:t>
            </a:r>
            <a:r>
              <a:rPr lang="en-US" sz="3200" dirty="0" err="1" smtClean="0"/>
              <a:t>dll</a:t>
            </a:r>
            <a:r>
              <a:rPr lang="en-US" sz="3200" dirty="0" smtClean="0"/>
              <a:t>. An assembly.</a:t>
            </a:r>
          </a:p>
          <a:p>
            <a:r>
              <a:rPr lang="en-US" sz="3200" dirty="0" smtClean="0"/>
              <a:t>Provides common abstraction for building composite applications</a:t>
            </a:r>
          </a:p>
          <a:p>
            <a:r>
              <a:rPr lang="en-US" sz="3200" dirty="0" smtClean="0"/>
              <a:t>Enable 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 parties to extend an existing application</a:t>
            </a:r>
          </a:p>
          <a:p>
            <a:r>
              <a:rPr lang="en-US" sz="3200" dirty="0" smtClean="0"/>
              <a:t>Source code is open at </a:t>
            </a:r>
            <a:r>
              <a:rPr lang="en-US" sz="3200" dirty="0" smtClean="0">
                <a:hlinkClick r:id="rId2" action="ppaction://hlinkfile"/>
              </a:rPr>
              <a:t>mef.codeplex.com</a:t>
            </a:r>
            <a:endParaRPr lang="en-US" sz="3200" dirty="0" smtClean="0"/>
          </a:p>
          <a:p>
            <a:pPr>
              <a:buNone/>
            </a:pP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MEF?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building MEF?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5400675" cy="3409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571612"/>
            <a:ext cx="4171950" cy="4171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1643050"/>
            <a:ext cx="5334000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1285860"/>
            <a:ext cx="4867275" cy="3476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47938" y="2952750"/>
            <a:ext cx="5667401" cy="133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Simplifies the creation of extensible applications.</a:t>
            </a:r>
          </a:p>
          <a:p>
            <a:r>
              <a:rPr lang="en-US" sz="3200" dirty="0" smtClean="0"/>
              <a:t>Provides a standard way for the host application to expose itself and consume external extensions.</a:t>
            </a:r>
          </a:p>
          <a:p>
            <a:r>
              <a:rPr lang="en-US" sz="3200" dirty="0" smtClean="0"/>
              <a:t>Decoupling components via </a:t>
            </a:r>
            <a:r>
              <a:rPr lang="en-US" sz="3200" dirty="0" err="1" smtClean="0"/>
              <a:t>IoC</a:t>
            </a:r>
            <a:endParaRPr lang="en-US" sz="3200" dirty="0" smtClean="0"/>
          </a:p>
          <a:p>
            <a:r>
              <a:rPr lang="en-US" sz="3200" dirty="0" smtClean="0"/>
              <a:t>Part of .NET </a:t>
            </a:r>
            <a:r>
              <a:rPr lang="en-US" sz="3200" dirty="0" smtClean="0"/>
              <a:t>Framework</a:t>
            </a:r>
            <a:endParaRPr lang="en-US" sz="32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MEF matters?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around consumer-producer pattern</a:t>
            </a:r>
          </a:p>
          <a:p>
            <a:r>
              <a:rPr lang="en-US" dirty="0" smtClean="0"/>
              <a:t>Part – can consume and produce (import/export)</a:t>
            </a:r>
          </a:p>
          <a:p>
            <a:r>
              <a:rPr lang="en-US" dirty="0" smtClean="0"/>
              <a:t>Catalog – a set of parts</a:t>
            </a:r>
          </a:p>
          <a:p>
            <a:r>
              <a:rPr lang="en-US" dirty="0" smtClean="0"/>
              <a:t>Container – the magic </a:t>
            </a:r>
            <a:r>
              <a:rPr lang="en-US" dirty="0" smtClean="0"/>
              <a:t>box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actors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16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[Export]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exports</a:t>
            </a:r>
          </a:p>
          <a:p>
            <a:r>
              <a:rPr lang="en-US" dirty="0" smtClean="0"/>
              <a:t>Method Exports</a:t>
            </a:r>
          </a:p>
          <a:p>
            <a:r>
              <a:rPr lang="en-US" dirty="0" smtClean="0"/>
              <a:t>Export metadata </a:t>
            </a:r>
          </a:p>
          <a:p>
            <a:pPr lvl="1"/>
            <a:r>
              <a:rPr lang="en-US" dirty="0" smtClean="0"/>
              <a:t>through [</a:t>
            </a:r>
            <a:r>
              <a:rPr lang="en-US" dirty="0" err="1" smtClean="0"/>
              <a:t>ExportMetadata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with custom attributes </a:t>
            </a:r>
            <a:endParaRPr lang="en-US" dirty="0" smtClean="0"/>
          </a:p>
          <a:p>
            <a:r>
              <a:rPr lang="en-US" dirty="0" smtClean="0"/>
              <a:t>Lazy </a:t>
            </a:r>
            <a:r>
              <a:rPr lang="en-US" dirty="0" smtClean="0"/>
              <a:t>Exports</a:t>
            </a:r>
          </a:p>
          <a:p>
            <a:r>
              <a:rPr lang="en-US" dirty="0" smtClean="0"/>
              <a:t>Works on non public parts (not in partial/medium trust)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Property Imports</a:t>
            </a:r>
          </a:p>
          <a:p>
            <a:r>
              <a:rPr lang="en-US" sz="3600" dirty="0" smtClean="0"/>
              <a:t>Field Imports</a:t>
            </a:r>
          </a:p>
          <a:p>
            <a:r>
              <a:rPr lang="en-US" sz="3600" dirty="0" smtClean="0"/>
              <a:t>Importing </a:t>
            </a:r>
            <a:r>
              <a:rPr lang="en-US" sz="3600" dirty="0" smtClean="0"/>
              <a:t>collections / arrays with [</a:t>
            </a:r>
            <a:r>
              <a:rPr lang="en-US" sz="3600" dirty="0" err="1" smtClean="0"/>
              <a:t>ImportMany</a:t>
            </a:r>
            <a:r>
              <a:rPr lang="en-US" sz="3600" dirty="0" smtClean="0"/>
              <a:t>]</a:t>
            </a:r>
          </a:p>
          <a:p>
            <a:r>
              <a:rPr lang="en-US" sz="3600" dirty="0" smtClean="0"/>
              <a:t>R</a:t>
            </a:r>
            <a:r>
              <a:rPr lang="en-US" sz="3600" dirty="0" smtClean="0"/>
              <a:t>ecomposable  imports - </a:t>
            </a:r>
            <a:r>
              <a:rPr lang="en-US" dirty="0" err="1" smtClean="0"/>
              <a:t>IPartImportsSatisfiedNotification</a:t>
            </a:r>
            <a:r>
              <a:rPr lang="en-US" dirty="0" smtClean="0"/>
              <a:t> </a:t>
            </a:r>
            <a:endParaRPr lang="en-US" b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pPr/>
              <a:t>17 април 2009 г.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[Import]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241</Words>
  <Application>Microsoft Office PowerPoint</Application>
  <PresentationFormat>On-screen Show (4:3)</PresentationFormat>
  <Paragraphs>76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What is MEF?</vt:lpstr>
      <vt:lpstr>Why building MEF?</vt:lpstr>
      <vt:lpstr>Why MEF matters?</vt:lpstr>
      <vt:lpstr>Main actors</vt:lpstr>
      <vt:lpstr>Slide 7</vt:lpstr>
      <vt:lpstr>[Export]</vt:lpstr>
      <vt:lpstr>[Import]</vt:lpstr>
      <vt:lpstr>Catalogs</vt:lpstr>
      <vt:lpstr>Demo</vt:lpstr>
      <vt:lpstr>Advanced MEF topics</vt:lpstr>
      <vt:lpstr>Q&amp;A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MEF</dc:title>
  <dc:creator>Stefan Dobrev</dc:creator>
  <cp:lastModifiedBy>Stefan Dobrev</cp:lastModifiedBy>
  <cp:revision>31</cp:revision>
  <dcterms:created xsi:type="dcterms:W3CDTF">2009-04-03T12:53:38Z</dcterms:created>
  <dcterms:modified xsi:type="dcterms:W3CDTF">2009-04-17T08:41:57Z</dcterms:modified>
</cp:coreProperties>
</file>