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6"/>
  </p:notesMasterIdLst>
  <p:handoutMasterIdLst>
    <p:handoutMasterId r:id="rId7"/>
  </p:handoutMasterIdLst>
  <p:sldIdLst>
    <p:sldId id="361" r:id="rId3"/>
    <p:sldId id="512" r:id="rId4"/>
    <p:sldId id="500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E0E0E0"/>
    <a:srgbClr val="EFEFEF"/>
    <a:srgbClr val="2E4864"/>
    <a:srgbClr val="10327B"/>
    <a:srgbClr val="000000"/>
    <a:srgbClr val="FAFAFA"/>
    <a:srgbClr val="FDFDFD"/>
    <a:srgbClr val="838E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8466" autoAdjust="0"/>
  </p:normalViewPr>
  <p:slideViewPr>
    <p:cSldViewPr snapToGrid="0" showGuides="1">
      <p:cViewPr varScale="1">
        <p:scale>
          <a:sx n="148" d="100"/>
          <a:sy n="148" d="100"/>
        </p:scale>
        <p:origin x="1210" y="115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9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129816" y="2009273"/>
            <a:ext cx="9025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err="1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getchar</a:t>
            </a: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 ;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putchar</a:t>
            </a: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 ;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scanf</a:t>
            </a: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 ;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printf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12737"/>
            <a:ext cx="8686208" cy="3732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04682" y="4298856"/>
            <a:ext cx="3122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Testing: 123 or 12 or 1</a:t>
            </a:r>
          </a:p>
        </p:txBody>
      </p:sp>
    </p:spTree>
    <p:extLst>
      <p:ext uri="{BB962C8B-B14F-4D97-AF65-F5344CB8AC3E}">
        <p14:creationId xmlns:p14="http://schemas.microsoft.com/office/powerpoint/2010/main" val="266726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02498" y="952547"/>
            <a:ext cx="3122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Testing: </a:t>
            </a:r>
          </a:p>
          <a:p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 or 123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2" y="25024"/>
            <a:ext cx="5507561" cy="51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</TotalTime>
  <Words>22</Words>
  <Application>Microsoft Office PowerPoint</Application>
  <PresentationFormat>全屏显示(16:9)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张业迪</cp:lastModifiedBy>
  <cp:revision>1615</cp:revision>
  <dcterms:created xsi:type="dcterms:W3CDTF">2016-04-24T15:52:00Z</dcterms:created>
  <dcterms:modified xsi:type="dcterms:W3CDTF">2018-10-08T10:48:41Z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