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361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8" r:id="rId11"/>
    <p:sldId id="509" r:id="rId12"/>
    <p:sldId id="510" r:id="rId13"/>
    <p:sldId id="511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E0E0E0"/>
    <a:srgbClr val="EFEFEF"/>
    <a:srgbClr val="2E4864"/>
    <a:srgbClr val="10327B"/>
    <a:srgbClr val="000000"/>
    <a:srgbClr val="FAFAFA"/>
    <a:srgbClr val="FDFDFD"/>
    <a:srgbClr val="838E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8466" autoAdjust="0"/>
  </p:normalViewPr>
  <p:slideViewPr>
    <p:cSldViewPr snapToGrid="0" showGuides="1">
      <p:cViewPr varScale="1">
        <p:scale>
          <a:sx n="148" d="100"/>
          <a:sy n="148" d="100"/>
        </p:scale>
        <p:origin x="1210" y="101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1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6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6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1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25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4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0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5"/>
          <p:cNvSpPr txBox="1">
            <a:spLocks noChangeArrowheads="1"/>
          </p:cNvSpPr>
          <p:nvPr/>
        </p:nvSpPr>
        <p:spPr bwMode="auto">
          <a:xfrm>
            <a:off x="129816" y="2009273"/>
            <a:ext cx="9025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Git-lab </a:t>
            </a:r>
            <a:r>
              <a:rPr lang="zh-CN" altLang="en-US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简单使用教程</a:t>
            </a:r>
            <a:endParaRPr lang="zh-CN" altLang="en-US" sz="4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8" y="142150"/>
            <a:ext cx="2601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Basic operations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Test: submit local file to GitLab</a:t>
            </a: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2450" y="1409368"/>
            <a:ext cx="8591550" cy="1811924"/>
            <a:chOff x="155575" y="1491814"/>
            <a:chExt cx="8591550" cy="181192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75" y="1491814"/>
              <a:ext cx="6915150" cy="9239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575" y="2379813"/>
              <a:ext cx="8591550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45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8" y="142150"/>
            <a:ext cx="2601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Basic operations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Test: submit local file to GitLab</a:t>
            </a:r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76250" y="1315170"/>
            <a:ext cx="8467725" cy="3377303"/>
            <a:chOff x="476250" y="1315170"/>
            <a:chExt cx="8467725" cy="3377303"/>
          </a:xfrm>
        </p:grpSpPr>
        <p:grpSp>
          <p:nvGrpSpPr>
            <p:cNvPr id="9" name="组合 8"/>
            <p:cNvGrpSpPr/>
            <p:nvPr/>
          </p:nvGrpSpPr>
          <p:grpSpPr>
            <a:xfrm>
              <a:off x="476250" y="1315170"/>
              <a:ext cx="8229600" cy="3377303"/>
              <a:chOff x="460375" y="1663908"/>
              <a:chExt cx="8229600" cy="3377303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3"/>
              <a:srcRect b="23755"/>
              <a:stretch/>
            </p:blipFill>
            <p:spPr>
              <a:xfrm>
                <a:off x="460375" y="2106118"/>
                <a:ext cx="4781550" cy="1169233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4"/>
              <a:srcRect t="20587" b="17056"/>
              <a:stretch/>
            </p:blipFill>
            <p:spPr>
              <a:xfrm>
                <a:off x="460375" y="1663908"/>
                <a:ext cx="8229600" cy="944381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5"/>
              <a:srcRect/>
              <a:stretch/>
            </p:blipFill>
            <p:spPr>
              <a:xfrm>
                <a:off x="460375" y="4098236"/>
                <a:ext cx="4029075" cy="942975"/>
              </a:xfrm>
              <a:prstGeom prst="rect">
                <a:avLst/>
              </a:prstGeom>
            </p:spPr>
          </p:pic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250" y="2866568"/>
              <a:ext cx="846772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42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8" y="142150"/>
            <a:ext cx="2601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Basic operations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Test: submit local file to GitLab</a:t>
            </a:r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6006" y="1352125"/>
            <a:ext cx="8645559" cy="2383250"/>
            <a:chOff x="256006" y="1352125"/>
            <a:chExt cx="8645559" cy="238325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006" y="1352125"/>
              <a:ext cx="8645559" cy="238325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60375" y="3219887"/>
              <a:ext cx="8286386" cy="3028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06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9" y="142150"/>
            <a:ext cx="2137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Introduction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7975" y="804054"/>
            <a:ext cx="88987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distributed version control system, which means you can work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also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"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your changes to other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servers.</a:t>
            </a:r>
          </a:p>
          <a:p>
            <a:pPr marL="342900" indent="-342900">
              <a:buFontTx/>
              <a:buAutoNum type="arabicPeriod"/>
            </a:pPr>
            <a:endParaRPr lang="en-US" altLang="zh-CN" sz="240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Protocols: HTTPS / SSH</a:t>
            </a:r>
          </a:p>
        </p:txBody>
      </p:sp>
      <p:pic>
        <p:nvPicPr>
          <p:cNvPr id="1030" name="Picture 6" descr="File:GitHub logo 2013 padded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469130"/>
            <a:ext cx="2136671" cy="6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âbitbucketâçå¾çæç´¢ç»æ"/>
          <p:cNvSpPr>
            <a:spLocks noChangeAspect="1" noChangeArrowheads="1"/>
          </p:cNvSpPr>
          <p:nvPr/>
        </p:nvSpPr>
        <p:spPr bwMode="auto">
          <a:xfrm>
            <a:off x="5811665" y="3183695"/>
            <a:ext cx="388156" cy="3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upload.wikimedia.org/wikipedia/zh/f/fc/Bitbucke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743" y="3520705"/>
            <a:ext cx="2770998" cy="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c/c6/GitLa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30" y="3408286"/>
            <a:ext cx="2341250" cy="8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7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9" y="142150"/>
            <a:ext cx="1680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SSH</a:t>
            </a:r>
            <a:r>
              <a:rPr lang="zh-CN" alt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配置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Generate your SSH-key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de-DE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ssh-keygen -t rsa -C "your.email@example.com" -b </a:t>
            </a:r>
            <a:r>
              <a:rPr lang="de-DE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4096</a:t>
            </a:r>
          </a:p>
        </p:txBody>
      </p:sp>
      <p:sp>
        <p:nvSpPr>
          <p:cNvPr id="4" name="AutoShape 8" descr="âbitbucketâçå¾çæç´¢ç»æ"/>
          <p:cNvSpPr>
            <a:spLocks noChangeAspect="1" noChangeArrowheads="1"/>
          </p:cNvSpPr>
          <p:nvPr/>
        </p:nvSpPr>
        <p:spPr bwMode="auto">
          <a:xfrm>
            <a:off x="5811665" y="3183695"/>
            <a:ext cx="388156" cy="3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807326"/>
            <a:ext cx="8776741" cy="10671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95" y="3149585"/>
            <a:ext cx="8640352" cy="13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5" y="278154"/>
            <a:ext cx="8599221" cy="46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0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9" y="142150"/>
            <a:ext cx="1680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SSH</a:t>
            </a:r>
            <a:r>
              <a:rPr lang="zh-CN" alt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配置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SSH-key to your GitLab account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右</a:t>
            </a:r>
            <a:r>
              <a:rPr lang="zh-CN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上角个人属性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settings -- SSH Keys</a:t>
            </a: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60375" y="1578135"/>
            <a:ext cx="8044045" cy="3383609"/>
            <a:chOff x="539646" y="1704814"/>
            <a:chExt cx="7877332" cy="3303415"/>
          </a:xfrm>
        </p:grpSpPr>
        <p:sp>
          <p:nvSpPr>
            <p:cNvPr id="4" name="AutoShape 8" descr="âbitbucket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5811665" y="3183695"/>
              <a:ext cx="388156" cy="38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42917" t="2882" b="21953"/>
            <a:stretch/>
          </p:blipFill>
          <p:spPr>
            <a:xfrm>
              <a:off x="539646" y="1704814"/>
              <a:ext cx="7805010" cy="330341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39646" y="3957403"/>
              <a:ext cx="1086787" cy="29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743670" y="1833546"/>
              <a:ext cx="673308" cy="29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04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9" y="142150"/>
            <a:ext cx="1680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SSH</a:t>
            </a:r>
            <a:r>
              <a:rPr lang="zh-CN" alt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配置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Add SSH-key to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-agent (</a:t>
            </a:r>
            <a:r>
              <a:rPr lang="zh-CN" alt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本地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start the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-agent in the background</a:t>
            </a:r>
          </a:p>
          <a:p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$(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-agent -s)</a:t>
            </a: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5" y="1932593"/>
            <a:ext cx="8261664" cy="15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9" y="142150"/>
            <a:ext cx="1680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SSH</a:t>
            </a:r>
            <a:r>
              <a:rPr lang="zh-CN" alt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配置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Add SSH-key to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-agent (</a:t>
            </a:r>
            <a:r>
              <a: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本地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give SSH-key to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-agent </a:t>
            </a:r>
          </a:p>
          <a:p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-add your-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-key</a:t>
            </a: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50185" y="2090789"/>
            <a:ext cx="8530162" cy="1791663"/>
            <a:chOff x="307975" y="3180210"/>
            <a:chExt cx="8129554" cy="16393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975" y="3180210"/>
              <a:ext cx="8129554" cy="163936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612692" y="3554964"/>
              <a:ext cx="1124262" cy="290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350302" y="3237435"/>
              <a:ext cx="4999219" cy="4576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11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8" y="142150"/>
            <a:ext cx="2601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Basic operations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Create a private project for testing</a:t>
            </a: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94959" y="1411170"/>
            <a:ext cx="6381750" cy="3019425"/>
            <a:chOff x="1064979" y="1208803"/>
            <a:chExt cx="6381750" cy="30194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979" y="1208803"/>
              <a:ext cx="6381750" cy="30194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503026" y="2305486"/>
              <a:ext cx="1908424" cy="505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04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1238" y="142150"/>
            <a:ext cx="2601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Basic operations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19400" y="269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006" y="747138"/>
            <a:ext cx="873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Create a private project for testing</a:t>
            </a:r>
          </a:p>
        </p:txBody>
      </p: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11841" y="1208803"/>
            <a:ext cx="6479559" cy="3742391"/>
            <a:chOff x="911841" y="1208803"/>
            <a:chExt cx="6479559" cy="374239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841" y="1208803"/>
              <a:ext cx="6479559" cy="374239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014659" y="3377282"/>
              <a:ext cx="2942744" cy="3927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17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199</Words>
  <Application>Microsoft Office PowerPoint</Application>
  <PresentationFormat>全屏显示(16:9)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张业迪</cp:lastModifiedBy>
  <cp:revision>1611</cp:revision>
  <dcterms:created xsi:type="dcterms:W3CDTF">2016-04-24T15:52:00Z</dcterms:created>
  <dcterms:modified xsi:type="dcterms:W3CDTF">2018-10-08T10:48:31Z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