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84" r:id="rId4"/>
    <p:sldId id="282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5" autoAdjust="0"/>
  </p:normalViewPr>
  <p:slideViewPr>
    <p:cSldViewPr snapToGrid="0">
      <p:cViewPr varScale="1">
        <p:scale>
          <a:sx n="92" d="100"/>
          <a:sy n="92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D9281-BBBE-4038-A910-22B982B2CB57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8E700-97B4-4C88-8497-6D38B98E0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8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3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5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6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5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8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1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4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DC71-441F-44A6-9E0E-7E064477DA0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CS100 Tutorial </a:t>
            </a:r>
            <a:r>
              <a:rPr lang="en-US" altLang="zh-CN" b="1" dirty="0" smtClean="0"/>
              <a:t>13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3845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Weather </a:t>
            </a:r>
            <a:r>
              <a:rPr lang="en-US" altLang="zh-CN" sz="3600" dirty="0"/>
              <a:t>data </a:t>
            </a:r>
            <a:r>
              <a:rPr lang="en-US" altLang="zh-CN" sz="3600" dirty="0" smtClean="0"/>
              <a:t>analysis </a:t>
            </a:r>
            <a:r>
              <a:rPr lang="en-US" altLang="zh-CN" sz="3600" dirty="0"/>
              <a:t>and Visualization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34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64" y="1119602"/>
            <a:ext cx="11631168" cy="49935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/>
              <a:t>Download data </a:t>
            </a:r>
            <a:r>
              <a:rPr lang="en-US" altLang="zh-CN" b="1" dirty="0"/>
              <a:t>file </a:t>
            </a:r>
            <a:r>
              <a:rPr lang="en-US" altLang="zh-CN" b="1" dirty="0">
                <a:solidFill>
                  <a:srgbClr val="0000FF"/>
                </a:solidFill>
              </a:rPr>
              <a:t>weather_data.xlsx</a:t>
            </a:r>
            <a:r>
              <a:rPr lang="en-US" altLang="zh-CN" b="1" dirty="0"/>
              <a:t> </a:t>
            </a:r>
            <a:r>
              <a:rPr lang="en-US" altLang="zh-CN" b="1" dirty="0" smtClean="0"/>
              <a:t>from piazza, </a:t>
            </a:r>
            <a:r>
              <a:rPr lang="en-US" altLang="zh-CN" b="1" dirty="0"/>
              <a:t>collected from http://tianqi.2345.com/wea_history/71146.htm 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/>
              <a:t>The file has </a:t>
            </a:r>
            <a:r>
              <a:rPr lang="en-US" altLang="zh-CN" b="1" dirty="0" err="1" smtClean="0"/>
              <a:t>Pudong’s</a:t>
            </a:r>
            <a:r>
              <a:rPr lang="en-US" altLang="zh-CN" b="1" dirty="0" smtClean="0"/>
              <a:t> weather data from July-December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b="1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Preliminary</a:t>
            </a:r>
            <a:endParaRPr lang="zh-CN" altLang="en-US" b="1" dirty="0"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27" y="2757298"/>
            <a:ext cx="8165380" cy="38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64" y="1202730"/>
            <a:ext cx="11631168" cy="49935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/>
              <a:t>Install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NumPy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solidFill>
                  <a:srgbClr val="0000FF"/>
                </a:solidFill>
              </a:rPr>
              <a:t>Pandas</a:t>
            </a:r>
            <a:r>
              <a:rPr lang="en-US" altLang="zh-CN" b="1" dirty="0"/>
              <a:t>,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Matplotlib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/>
              <a:t>In order to read .</a:t>
            </a:r>
            <a:r>
              <a:rPr lang="en-US" altLang="zh-CN" b="1" dirty="0" err="1" smtClean="0"/>
              <a:t>xlsx</a:t>
            </a:r>
            <a:r>
              <a:rPr lang="en-US" altLang="zh-CN" b="1" dirty="0" smtClean="0"/>
              <a:t> format file, you might need to install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xlrd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smtClean="0"/>
              <a:t>Check whether everything is correct by print the </a:t>
            </a:r>
            <a:r>
              <a:rPr lang="en-US" altLang="zh-CN" b="1" dirty="0" smtClean="0">
                <a:solidFill>
                  <a:srgbClr val="FF0000"/>
                </a:solidFill>
              </a:rPr>
              <a:t>first five columns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Preliminary</a:t>
            </a:r>
            <a:endParaRPr lang="zh-CN" alt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6891" y="3196073"/>
            <a:ext cx="75091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pd.read_excel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'weather_data.xlsx'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data.head</a:t>
            </a:r>
            <a:r>
              <a:rPr lang="en-US" altLang="zh-CN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Task </a:t>
            </a:r>
            <a:r>
              <a:rPr lang="en-US" altLang="zh-CN" b="1" dirty="0" smtClean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: Data process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6" y="1202729"/>
            <a:ext cx="11180618" cy="5551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Divide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smtClean="0"/>
              <a:t>the column </a:t>
            </a:r>
            <a:r>
              <a:rPr lang="zh-CN" altLang="en-US" b="1" dirty="0" smtClean="0"/>
              <a:t>“日期” </a:t>
            </a:r>
            <a:r>
              <a:rPr lang="en-US" altLang="zh-CN" b="1" dirty="0" smtClean="0"/>
              <a:t>into two columns </a:t>
            </a:r>
            <a:r>
              <a:rPr lang="zh-CN" altLang="en-US" b="1" dirty="0" smtClean="0"/>
              <a:t>“日期” </a:t>
            </a:r>
            <a:r>
              <a:rPr lang="en-US" altLang="zh-CN" b="1" dirty="0" smtClean="0"/>
              <a:t>and </a:t>
            </a:r>
            <a:r>
              <a:rPr lang="zh-CN" altLang="en-US" b="1" dirty="0" smtClean="0"/>
              <a:t>“星期”</a:t>
            </a:r>
            <a:endParaRPr lang="en-US" altLang="zh-CN" b="1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/>
              <a:t>the column </a:t>
            </a:r>
            <a:r>
              <a:rPr lang="zh-CN" altLang="en-US" b="1" dirty="0" smtClean="0"/>
              <a:t>“</a:t>
            </a:r>
            <a:r>
              <a:rPr lang="zh-CN" altLang="en-US" b="1" dirty="0"/>
              <a:t>天气</a:t>
            </a:r>
            <a:r>
              <a:rPr lang="zh-CN" altLang="en-US" b="1" dirty="0" smtClean="0"/>
              <a:t>” </a:t>
            </a:r>
            <a:r>
              <a:rPr lang="en-US" altLang="zh-CN" b="1" dirty="0" smtClean="0"/>
              <a:t>into </a:t>
            </a:r>
            <a:r>
              <a:rPr lang="en-US" altLang="zh-CN" b="1" dirty="0"/>
              <a:t>two columns </a:t>
            </a:r>
            <a:r>
              <a:rPr lang="zh-CN" altLang="en-US" b="1" dirty="0" smtClean="0"/>
              <a:t>“最好天气” </a:t>
            </a:r>
            <a:r>
              <a:rPr lang="en-US" altLang="zh-CN" b="1" dirty="0"/>
              <a:t>and </a:t>
            </a:r>
            <a:r>
              <a:rPr lang="zh-CN" altLang="en-US" b="1" dirty="0" smtClean="0"/>
              <a:t>“最坏天气”</a:t>
            </a:r>
            <a:r>
              <a:rPr lang="en-US" altLang="zh-CN" b="1" dirty="0"/>
              <a:t> </a:t>
            </a:r>
            <a:r>
              <a:rPr lang="en-US" altLang="zh-CN" b="1" dirty="0" smtClean="0"/>
              <a:t>in the order </a:t>
            </a:r>
            <a:r>
              <a:rPr lang="en-US" altLang="zh-CN" b="1" dirty="0"/>
              <a:t>of </a:t>
            </a:r>
            <a:endParaRPr lang="en-US" altLang="zh-CN" b="1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晴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多云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阴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阵雨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雷阵雨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小雨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中雨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大雨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暴雨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雨</a:t>
            </a:r>
            <a:r>
              <a:rPr lang="zh-CN" altLang="en-US" sz="2400" b="1" dirty="0"/>
              <a:t>夹</a:t>
            </a:r>
            <a:r>
              <a:rPr lang="zh-CN" altLang="en-US" sz="2400" b="1" dirty="0" smtClean="0"/>
              <a:t>雪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中雪</a:t>
            </a:r>
            <a:endParaRPr lang="en-US" altLang="zh-CN" sz="2400" b="1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altLang="zh-CN" b="1" dirty="0" smtClean="0"/>
              <a:t>the </a:t>
            </a:r>
            <a:r>
              <a:rPr lang="en-US" altLang="zh-CN" b="1" dirty="0"/>
              <a:t>column </a:t>
            </a:r>
            <a:r>
              <a:rPr lang="zh-CN" altLang="en-US" b="1" dirty="0" smtClean="0"/>
              <a:t>“风向风力” </a:t>
            </a:r>
            <a:r>
              <a:rPr lang="en-US" altLang="zh-CN" b="1" dirty="0"/>
              <a:t>into </a:t>
            </a:r>
            <a:r>
              <a:rPr lang="en-US" altLang="zh-CN" b="1" dirty="0" smtClean="0"/>
              <a:t>three </a:t>
            </a:r>
            <a:r>
              <a:rPr lang="en-US" altLang="zh-CN" b="1" dirty="0"/>
              <a:t>columns </a:t>
            </a:r>
            <a:r>
              <a:rPr lang="zh-CN" altLang="en-US" b="1" dirty="0" smtClean="0"/>
              <a:t>“风向” </a:t>
            </a:r>
            <a:r>
              <a:rPr lang="en-US" altLang="zh-CN" b="1" dirty="0"/>
              <a:t>and </a:t>
            </a:r>
            <a:r>
              <a:rPr lang="zh-CN" altLang="en-US" b="1" dirty="0" smtClean="0"/>
              <a:t>“最低风速” </a:t>
            </a:r>
            <a:r>
              <a:rPr lang="en-US" altLang="zh-CN" b="1" dirty="0" smtClean="0"/>
              <a:t>and </a:t>
            </a:r>
            <a:r>
              <a:rPr lang="zh-CN" altLang="en-US" b="1" dirty="0" smtClean="0"/>
              <a:t>“最高风速”</a:t>
            </a:r>
            <a:endParaRPr lang="en-US" altLang="zh-CN" b="1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altLang="zh-CN" b="1" dirty="0"/>
              <a:t>the column “</a:t>
            </a:r>
            <a:r>
              <a:rPr lang="zh-CN" altLang="en-US" b="1" dirty="0"/>
              <a:t>空气质量指数” </a:t>
            </a:r>
            <a:r>
              <a:rPr lang="en-US" altLang="zh-CN" b="1" dirty="0"/>
              <a:t>into two columns “</a:t>
            </a:r>
            <a:r>
              <a:rPr lang="zh-CN" altLang="en-US" b="1" dirty="0" smtClean="0"/>
              <a:t>空气质量” </a:t>
            </a:r>
            <a:r>
              <a:rPr lang="en-US" altLang="zh-CN" b="1" dirty="0"/>
              <a:t>and 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空气指数”</a:t>
            </a:r>
            <a:endParaRPr lang="en-US" altLang="zh-CN" b="1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altLang="zh-CN" b="1" dirty="0"/>
              <a:t>remove </a:t>
            </a:r>
            <a:r>
              <a:rPr lang="en-US" altLang="zh-CN" b="1" dirty="0" smtClean="0"/>
              <a:t>‘℃‘ in the “</a:t>
            </a:r>
            <a:r>
              <a:rPr lang="zh-CN" altLang="en-US" b="1" dirty="0" smtClean="0"/>
              <a:t>气温</a:t>
            </a:r>
            <a:r>
              <a:rPr lang="en-US" altLang="zh-CN" b="1" dirty="0" smtClean="0"/>
              <a:t>” columns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en-US" altLang="zh-CN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</a:t>
            </a:r>
            <a:endParaRPr lang="en-US" altLang="zh-CN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7194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Task </a:t>
            </a:r>
            <a:r>
              <a:rPr lang="en-US" altLang="zh-CN" b="1" dirty="0" smtClean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: Data process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6" y="1202729"/>
            <a:ext cx="11180618" cy="5551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Result:</a:t>
            </a:r>
            <a:endParaRPr lang="en-US" altLang="zh-CN" b="1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en-US" altLang="zh-CN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</a:t>
            </a:r>
            <a:endParaRPr lang="en-US" altLang="zh-CN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" y="2528292"/>
            <a:ext cx="11942618" cy="27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Task </a:t>
            </a:r>
            <a:r>
              <a:rPr lang="en-US" altLang="zh-CN" b="1" dirty="0" smtClean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:  Two Lines Plot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6" y="1202729"/>
            <a:ext cx="11180618" cy="5551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Draw the lines of “</a:t>
            </a:r>
            <a:r>
              <a:rPr lang="zh-CN" altLang="en-US" b="1" dirty="0" smtClean="0"/>
              <a:t>最高气温</a:t>
            </a:r>
            <a:r>
              <a:rPr lang="en-US" altLang="zh-CN" b="1" dirty="0" smtClean="0"/>
              <a:t>” and </a:t>
            </a:r>
            <a:r>
              <a:rPr lang="zh-CN" altLang="en-US" b="1" dirty="0" smtClean="0"/>
              <a:t>“</a:t>
            </a:r>
            <a:r>
              <a:rPr lang="zh-CN" altLang="en-US" b="1" dirty="0" smtClean="0"/>
              <a:t>最低气温</a:t>
            </a:r>
            <a:r>
              <a:rPr lang="zh-CN" altLang="en-US" b="1" dirty="0" smtClean="0"/>
              <a:t>” </a:t>
            </a:r>
            <a:r>
              <a:rPr lang="en-US" altLang="zh-CN" b="1" dirty="0" smtClean="0"/>
              <a:t>for latest 30 days</a:t>
            </a:r>
            <a:endParaRPr lang="en-US" altLang="zh-CN" b="1" dirty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en-US" altLang="zh-CN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</a:t>
            </a:r>
            <a:endParaRPr lang="en-US" altLang="zh-CN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5" y="1701846"/>
            <a:ext cx="9455506" cy="48190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16342" y="2102402"/>
            <a:ext cx="2873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fig.autofmt_xdate</a:t>
            </a:r>
            <a:r>
              <a:rPr lang="zh-CN" altLang="en-US" sz="2400" dirty="0" smtClean="0">
                <a:solidFill>
                  <a:srgbClr val="FF0000"/>
                </a:solidFill>
              </a:rPr>
              <a:t>() </a:t>
            </a:r>
            <a:r>
              <a:rPr lang="en-US" altLang="zh-CN" sz="2400" dirty="0" smtClean="0">
                <a:solidFill>
                  <a:srgbClr val="FF0000"/>
                </a:solidFill>
              </a:rPr>
              <a:t># format label of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x-axis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Task </a:t>
            </a:r>
            <a:r>
              <a:rPr lang="en-US" altLang="zh-CN" b="1" dirty="0" smtClean="0">
                <a:latin typeface="+mn-lt"/>
              </a:rPr>
              <a:t>3</a:t>
            </a:r>
            <a:r>
              <a:rPr lang="en-US" altLang="zh-CN" b="1" dirty="0" smtClean="0">
                <a:latin typeface="+mn-lt"/>
              </a:rPr>
              <a:t>: Two subplots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6" y="1202729"/>
            <a:ext cx="11180618" cy="5551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Draw two plots, one is the plot in Task 2 and the another is the line of </a:t>
            </a:r>
            <a:r>
              <a:rPr lang="en-US" altLang="zh-CN" b="1" dirty="0"/>
              <a:t>difference in </a:t>
            </a:r>
            <a:r>
              <a:rPr lang="en-US" altLang="zh-CN" b="1" dirty="0" smtClean="0"/>
              <a:t>temperature in the latest 30 days</a:t>
            </a:r>
            <a:endParaRPr lang="en-US" altLang="zh-CN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en-US" altLang="zh-CN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</a:t>
            </a:r>
            <a:endParaRPr lang="en-US" altLang="zh-CN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375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" y="532698"/>
            <a:ext cx="12000808" cy="56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238</Words>
  <Application>Microsoft Office PowerPoint</Application>
  <PresentationFormat>宽屏</PresentationFormat>
  <Paragraphs>58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CS100 Tutorial 13</vt:lpstr>
      <vt:lpstr>Preliminary</vt:lpstr>
      <vt:lpstr>Preliminary</vt:lpstr>
      <vt:lpstr>Task 1: Data process</vt:lpstr>
      <vt:lpstr>Task 1: Data process</vt:lpstr>
      <vt:lpstr>Task 2:  Two Lines Plot</vt:lpstr>
      <vt:lpstr>Task 3: Two subplots</vt:lpstr>
      <vt:lpstr>PowerPoint 演示文稿</vt:lpstr>
    </vt:vector>
  </TitlesOfParts>
  <Company>ShanghaiTech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 Tutorial 8</dc:title>
  <dc:creator>Fu Song</dc:creator>
  <cp:lastModifiedBy>Fu Song</cp:lastModifiedBy>
  <cp:revision>172</cp:revision>
  <dcterms:created xsi:type="dcterms:W3CDTF">2018-12-06T06:07:43Z</dcterms:created>
  <dcterms:modified xsi:type="dcterms:W3CDTF">2018-12-24T14:19:23Z</dcterms:modified>
</cp:coreProperties>
</file>