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3"/>
  </p:notesMasterIdLst>
  <p:handoutMasterIdLst>
    <p:handoutMasterId r:id="rId14"/>
  </p:handoutMasterIdLst>
  <p:sldIdLst>
    <p:sldId id="361" r:id="rId3"/>
    <p:sldId id="509" r:id="rId4"/>
    <p:sldId id="518" r:id="rId5"/>
    <p:sldId id="514" r:id="rId6"/>
    <p:sldId id="519" r:id="rId7"/>
    <p:sldId id="521" r:id="rId8"/>
    <p:sldId id="520" r:id="rId9"/>
    <p:sldId id="522" r:id="rId10"/>
    <p:sldId id="515" r:id="rId11"/>
    <p:sldId id="510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6E"/>
    <a:srgbClr val="E0E0E0"/>
    <a:srgbClr val="EFEFEF"/>
    <a:srgbClr val="2E4864"/>
    <a:srgbClr val="10327B"/>
    <a:srgbClr val="000000"/>
    <a:srgbClr val="FAFAFA"/>
    <a:srgbClr val="FDFDFD"/>
    <a:srgbClr val="838E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88793" autoAdjust="0"/>
  </p:normalViewPr>
  <p:slideViewPr>
    <p:cSldViewPr snapToGrid="0" showGuides="1">
      <p:cViewPr varScale="1">
        <p:scale>
          <a:sx n="148" d="100"/>
          <a:sy n="148" d="100"/>
        </p:scale>
        <p:origin x="614" y="110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9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03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75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Semantic</a:t>
            </a:r>
            <a:r>
              <a:rPr lang="en-US" altLang="zh-CN" baseline="0" dirty="0" smtClean="0"/>
              <a:t> segmentation: detect and classify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8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5"/>
          <p:cNvSpPr txBox="1">
            <a:spLocks noChangeArrowheads="1"/>
          </p:cNvSpPr>
          <p:nvPr/>
        </p:nvSpPr>
        <p:spPr bwMode="auto">
          <a:xfrm>
            <a:off x="129816" y="2009273"/>
            <a:ext cx="90258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Tutorial </a:t>
            </a:r>
            <a:r>
              <a:rPr lang="en-US" altLang="zh-CN" sz="4000" b="1" dirty="0" smtClean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4</a:t>
            </a:r>
            <a:endParaRPr lang="zh-CN" altLang="en-US" sz="4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56174" y="142150"/>
            <a:ext cx="8573033" cy="461665"/>
            <a:chOff x="256174" y="142150"/>
            <a:chExt cx="8573033" cy="46166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文本框 5"/>
            <p:cNvSpPr txBox="1">
              <a:spLocks noChangeArrowheads="1"/>
            </p:cNvSpPr>
            <p:nvPr/>
          </p:nvSpPr>
          <p:spPr bwMode="auto">
            <a:xfrm>
              <a:off x="256174" y="142150"/>
              <a:ext cx="31017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4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--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recursive function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5175" y="1019727"/>
                <a:ext cx="2999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𝐟𝐥𝐨𝐚𝐭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𝐩𝐨𝐰𝐞𝐫𝟏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𝐟𝐥𝐨𝐚𝐭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𝐢𝐧𝐭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solidFill>
                    <a:srgbClr val="27506E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1019727"/>
                <a:ext cx="2999219" cy="276999"/>
              </a:xfrm>
              <a:prstGeom prst="rect">
                <a:avLst/>
              </a:prstGeom>
              <a:blipFill>
                <a:blip r:embed="rId2"/>
                <a:stretch>
                  <a:fillRect l="-1626" t="-2174" r="-243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4768796" y="1019726"/>
                <a:ext cx="3965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𝐯𝐨𝐢𝐝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𝐩𝐨𝐰𝐞𝐫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𝐟𝐥𝐨𝐚𝐭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𝐢𝐧𝐭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1" i="0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𝐟𝐥𝐨𝐚𝐭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800" b="1" i="1" smtClean="0">
                          <a:solidFill>
                            <a:srgbClr val="27506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1" dirty="0">
                  <a:solidFill>
                    <a:srgbClr val="27506E"/>
                  </a:solidFill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96" y="1019726"/>
                <a:ext cx="3965829" cy="276999"/>
              </a:xfrm>
              <a:prstGeom prst="rect">
                <a:avLst/>
              </a:prstGeom>
              <a:blipFill>
                <a:blip r:embed="rId3"/>
                <a:stretch>
                  <a:fillRect l="-1075" t="-2174" r="-169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67" y="2127707"/>
            <a:ext cx="3533775" cy="220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949" y="2127707"/>
            <a:ext cx="3790950" cy="2924175"/>
          </a:xfrm>
          <a:prstGeom prst="rect">
            <a:avLst/>
          </a:prstGeom>
        </p:spPr>
      </p:pic>
      <p:cxnSp>
        <p:nvCxnSpPr>
          <p:cNvPr id="6" name="肘形连接符 5"/>
          <p:cNvCxnSpPr>
            <a:endCxn id="10" idx="1"/>
          </p:cNvCxnSpPr>
          <p:nvPr/>
        </p:nvCxnSpPr>
        <p:spPr>
          <a:xfrm>
            <a:off x="3580108" y="1282614"/>
            <a:ext cx="854605" cy="390470"/>
          </a:xfrm>
          <a:prstGeom prst="bentConnector3">
            <a:avLst>
              <a:gd name="adj1" fmla="val -621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34713" y="1523043"/>
            <a:ext cx="13771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b="1" dirty="0" smtClean="0">
                <a:solidFill>
                  <a:srgbClr val="FF0000"/>
                </a:solidFill>
              </a:rPr>
              <a:t>an be negative!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70122" y="3127105"/>
            <a:ext cx="1691898" cy="22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15918" y="3165851"/>
            <a:ext cx="1988949" cy="248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1--struct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5" y="890428"/>
            <a:ext cx="2324100" cy="1409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246" y="926803"/>
            <a:ext cx="6076950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246" y="1727281"/>
            <a:ext cx="6086475" cy="50482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1074549" y="2691535"/>
            <a:ext cx="2025112" cy="1436177"/>
            <a:chOff x="1079715" y="3084163"/>
            <a:chExt cx="2025112" cy="143617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79715" y="3084163"/>
              <a:ext cx="2025112" cy="1436177"/>
              <a:chOff x="1079715" y="3084163"/>
              <a:chExt cx="2025112" cy="143617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79715" y="3084163"/>
                <a:ext cx="1436177" cy="143617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149098" y="3161654"/>
                <a:ext cx="955729" cy="95572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V="1">
                <a:off x="1797803" y="3639518"/>
                <a:ext cx="829159" cy="19889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DotDot"/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/>
          </p:nvSpPr>
          <p:spPr>
            <a:xfrm>
              <a:off x="1792453" y="381555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616057" y="36166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160632" y="2686366"/>
            <a:ext cx="1436177" cy="1436177"/>
            <a:chOff x="5117023" y="3089329"/>
            <a:chExt cx="1436177" cy="1436177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5151366" y="3809609"/>
              <a:ext cx="727355" cy="296662"/>
            </a:xfrm>
            <a:prstGeom prst="line">
              <a:avLst/>
            </a:prstGeom>
            <a:ln w="12700">
              <a:solidFill>
                <a:srgbClr val="FF000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5117023" y="3089329"/>
              <a:ext cx="1436177" cy="14361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284919" y="3714811"/>
              <a:ext cx="477865" cy="491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00991" y="39335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835111" y="380302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1074549" y="4311370"/>
                <a:ext cx="163685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49" y="4311370"/>
                <a:ext cx="1636858" cy="207749"/>
              </a:xfrm>
              <a:prstGeom prst="rect">
                <a:avLst/>
              </a:prstGeom>
              <a:blipFill>
                <a:blip r:embed="rId6"/>
                <a:stretch>
                  <a:fillRect l="-2230" r="-185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060291" y="4311369"/>
                <a:ext cx="163685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1" y="4311369"/>
                <a:ext cx="1636858" cy="207749"/>
              </a:xfrm>
              <a:prstGeom prst="rect">
                <a:avLst/>
              </a:prstGeom>
              <a:blipFill>
                <a:blip r:embed="rId7"/>
                <a:stretch>
                  <a:fillRect l="-2230" r="-185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5060291" y="3006671"/>
            <a:ext cx="530028" cy="1260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264637" y="2850899"/>
            <a:ext cx="577920" cy="1405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22330" y="1775350"/>
            <a:ext cx="178837" cy="31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10174" y="1760202"/>
            <a:ext cx="178837" cy="316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5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2" y="685284"/>
            <a:ext cx="5859087" cy="43290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59064" y="1534332"/>
            <a:ext cx="72325" cy="366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456481" y="3833246"/>
            <a:ext cx="204061" cy="253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1--struct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81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5" y="834487"/>
            <a:ext cx="8382000" cy="1428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5" y="2781057"/>
            <a:ext cx="8353425" cy="164782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2--struct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55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5" y="834487"/>
            <a:ext cx="8382000" cy="1428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85" y="2794295"/>
            <a:ext cx="8410575" cy="183832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2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8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33" y="1113444"/>
            <a:ext cx="5990789" cy="304010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2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170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2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9" y="650309"/>
            <a:ext cx="6745890" cy="44582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91960" y="1968284"/>
            <a:ext cx="92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Linux/Unix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Test OK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7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6175" y="142150"/>
            <a:ext cx="8573032" cy="461665"/>
            <a:chOff x="256175" y="142150"/>
            <a:chExt cx="8573032" cy="461665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256175" y="142150"/>
              <a:ext cx="1576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2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--struct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991960" y="1968284"/>
            <a:ext cx="92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Windows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 smtClean="0">
                <a:solidFill>
                  <a:srgbClr val="FF0000"/>
                </a:solidFill>
              </a:rPr>
              <a:t>Test OK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23986"/>
          <a:stretch/>
        </p:blipFill>
        <p:spPr>
          <a:xfrm>
            <a:off x="1168628" y="661261"/>
            <a:ext cx="6735508" cy="44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2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4" descr="“github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6" descr="âgithub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6174" y="142150"/>
            <a:ext cx="8573033" cy="461665"/>
            <a:chOff x="256174" y="142150"/>
            <a:chExt cx="8573033" cy="46166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50185" y="603815"/>
              <a:ext cx="8479022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utoShape 18" descr="âgithubâçå¾çæç´¢ç»æ"/>
            <p:cNvSpPr>
              <a:spLocks noChangeAspect="1" noChangeArrowheads="1"/>
            </p:cNvSpPr>
            <p:nvPr/>
          </p:nvSpPr>
          <p:spPr bwMode="auto">
            <a:xfrm>
              <a:off x="460375" y="160337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文本框 5"/>
            <p:cNvSpPr txBox="1">
              <a:spLocks noChangeArrowheads="1"/>
            </p:cNvSpPr>
            <p:nvPr/>
          </p:nvSpPr>
          <p:spPr bwMode="auto">
            <a:xfrm>
              <a:off x="256174" y="142150"/>
              <a:ext cx="31017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P. 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3--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Calibri" panose="020F0502020204030204" pitchFamily="34" charset="0"/>
                  <a:ea typeface="方正兰亭黑_GBK"/>
                  <a:cs typeface="Calibri" panose="020F0502020204030204" pitchFamily="34" charset="0"/>
                </a:rPr>
                <a:t>recursive function</a:t>
              </a:r>
              <a:endParaRPr lang="zh-CN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2662157"/>
            <a:ext cx="3057525" cy="1524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415" y="2605330"/>
            <a:ext cx="2886075" cy="19335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890428"/>
            <a:ext cx="3476625" cy="647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65694" y="1959279"/>
            <a:ext cx="239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Recursive</a:t>
            </a:r>
            <a:r>
              <a:rPr lang="en-US" altLang="zh-CN" sz="1400" b="1" dirty="0" smtClean="0">
                <a:solidFill>
                  <a:srgbClr val="27506E"/>
                </a:solidFill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function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69422" y="1959279"/>
            <a:ext cx="239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Iterative</a:t>
            </a:r>
            <a:r>
              <a:rPr lang="en-US" altLang="zh-CN" sz="1200" dirty="0" smtClean="0"/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alibri" panose="020F0502020204030204" pitchFamily="34" charset="0"/>
                <a:ea typeface="方正兰亭黑_GBK"/>
                <a:cs typeface="Calibri" panose="020F0502020204030204" pitchFamily="34" charset="0"/>
              </a:rPr>
              <a:t>function</a:t>
            </a:r>
            <a:endParaRPr lang="zh-CN" altLang="en-US" sz="2000" b="1" dirty="0">
              <a:solidFill>
                <a:schemeClr val="accent1"/>
              </a:solidFill>
              <a:latin typeface="Calibri" panose="020F0502020204030204" pitchFamily="34" charset="0"/>
              <a:ea typeface="方正兰亭黑_GBK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6652</TotalTime>
  <Words>116</Words>
  <Application>Microsoft Office PowerPoint</Application>
  <PresentationFormat>全屏显示(16:9)</PresentationFormat>
  <Paragraphs>30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Cambria Math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张业迪</cp:lastModifiedBy>
  <cp:revision>1688</cp:revision>
  <dcterms:created xsi:type="dcterms:W3CDTF">2016-04-24T15:52:00Z</dcterms:created>
  <dcterms:modified xsi:type="dcterms:W3CDTF">2018-10-28T15:59:07Z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