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C12-A996-4AF1-A850-2E4C73F70B96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7F73-922C-4D2E-913F-37A153196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3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C12-A996-4AF1-A850-2E4C73F70B96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7F73-922C-4D2E-913F-37A153196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C12-A996-4AF1-A850-2E4C73F70B96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7F73-922C-4D2E-913F-37A153196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0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C12-A996-4AF1-A850-2E4C73F70B96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7F73-922C-4D2E-913F-37A153196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7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C12-A996-4AF1-A850-2E4C73F70B96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7F73-922C-4D2E-913F-37A153196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4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C12-A996-4AF1-A850-2E4C73F70B96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7F73-922C-4D2E-913F-37A153196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89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C12-A996-4AF1-A850-2E4C73F70B96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7F73-922C-4D2E-913F-37A153196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C12-A996-4AF1-A850-2E4C73F70B96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7F73-922C-4D2E-913F-37A153196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9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C12-A996-4AF1-A850-2E4C73F70B96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7F73-922C-4D2E-913F-37A153196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6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C12-A996-4AF1-A850-2E4C73F70B96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7F73-922C-4D2E-913F-37A153196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4C12-A996-4AF1-A850-2E4C73F70B96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37F73-922C-4D2E-913F-37A153196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1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F4C12-A996-4AF1-A850-2E4C73F70B96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7F73-922C-4D2E-913F-37A153196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5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3" y="336550"/>
            <a:ext cx="6551468" cy="587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17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1175" y="393155"/>
            <a:ext cx="4898572" cy="58477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&lt;string&gt;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&lt;unordered_map&gt;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&lt;map&gt;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using namespace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Person(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name_,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age_):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(name_),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(age_) {}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 operator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==(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p)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p.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namespace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template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size_t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&amp;p)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hash&lt;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 hash&lt;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 myUnMap;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myUnMap.emplace(Person(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"zoe"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"whuer"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31426" y="393155"/>
            <a:ext cx="5072743" cy="56784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&lt;string&gt;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&lt;unordered_map&gt;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&lt;map&gt;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using namespace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Person(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name_,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age_):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(name_)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(age_) {}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 operator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==(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p)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p.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hashGenerator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size_t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p)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hash&lt;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 hash&lt;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hashGenerator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 uno_map;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uno_map.emplace(Person(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"zoe"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"whuer"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50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01615" y="242539"/>
            <a:ext cx="6111551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&lt;iostream&gt;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&lt;string&gt;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&lt;unordered_map&gt;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381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&lt;map&gt;</a:t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using namespace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Person(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name_,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age_):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(name_)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(age_) {}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hashGenerator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size_t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p)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hash&lt;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 hash&lt;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struct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personCmp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bool operator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()(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p,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q)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q.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p.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q.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371F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hashGenerator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personCmp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 uno_map;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uno_map.emplace(Person(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"zoe"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658ABA"/>
                </a:solidFill>
                <a:effectLst/>
                <a:latin typeface="Consolas" panose="020B0609020204030204" pitchFamily="49" charset="0"/>
              </a:rPr>
              <a:t>"whuer"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1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8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è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1303952"/>
            <a:ext cx="5983472" cy="372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277" y="193006"/>
            <a:ext cx="5040961" cy="63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4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0" y="450850"/>
            <a:ext cx="6164372" cy="56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8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382560"/>
            <a:ext cx="6351587" cy="58293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51200" y="2260600"/>
            <a:ext cx="2051050" cy="241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81350" y="5429250"/>
            <a:ext cx="2051050" cy="241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3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63" y="387350"/>
            <a:ext cx="5700764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5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19522"/>
            <a:ext cx="5892800" cy="6225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512" y="1490662"/>
            <a:ext cx="4410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363537"/>
            <a:ext cx="6867525" cy="5648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139950"/>
            <a:ext cx="4305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3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åæ ¸å¹¶åä¸åæ ¸å¹¶è¡çå¯¹æ¯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216" y="1399753"/>
            <a:ext cx="94488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4133460" y="4749282"/>
            <a:ext cx="251927" cy="671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282747" y="5346439"/>
            <a:ext cx="137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上下文切换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0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iam.page/uploads/images/computer-architecture/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86" y="416912"/>
            <a:ext cx="9585583" cy="59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3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335" y="1875454"/>
            <a:ext cx="8170720" cy="35829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01880" y="793101"/>
            <a:ext cx="6257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RAII: resource acquisition is initialization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502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23</Words>
  <Application>Microsoft Office PowerPoint</Application>
  <PresentationFormat>宽屏</PresentationFormat>
  <Paragraphs>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张业迪</dc:creator>
  <cp:lastModifiedBy>张业迪</cp:lastModifiedBy>
  <cp:revision>18</cp:revision>
  <dcterms:created xsi:type="dcterms:W3CDTF">2018-11-25T11:49:59Z</dcterms:created>
  <dcterms:modified xsi:type="dcterms:W3CDTF">2018-11-26T10:44:58Z</dcterms:modified>
</cp:coreProperties>
</file>