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6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CCEC-F467-43A2-BECF-B0A90A38F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E36B7-7098-4952-9366-CF248E000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B817A-6B58-4DA3-8102-99FED5CC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8D67-FD2B-4D1E-8EB4-40F37F94F26E}" type="datetimeFigureOut">
              <a:rPr lang="en-US" smtClean="0"/>
              <a:t>30/07/2021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A263D-6B5B-4FD3-964F-F036E4D6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6A6D8-9A0A-4F9F-82A2-C0D8121F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3E7F-14BE-4377-8B89-21B5DEAF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6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4CE0-F695-462C-BE4D-2E9A802B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4FFD1-D07A-410A-9D0A-9187D2E61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AE14D-A948-4506-A5E8-2EE741CB6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8D67-FD2B-4D1E-8EB4-40F37F94F26E}" type="datetimeFigureOut">
              <a:rPr lang="en-US" smtClean="0"/>
              <a:t>30/07/2021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BDD64-9AD3-42ED-A461-170A865C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87487-6B9F-4AF9-9555-D19AAC9C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3E7F-14BE-4377-8B89-21B5DEAF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59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94391F-E739-4C4A-8135-F34A1A936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2043F-6550-41A6-BD10-B28E77AB7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C0A66-BAB7-408F-89A2-0FE628C3F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8D67-FD2B-4D1E-8EB4-40F37F94F26E}" type="datetimeFigureOut">
              <a:rPr lang="en-US" smtClean="0"/>
              <a:t>30/07/2021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BC8C4-87D3-4AF3-9A41-B6B150A3C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5D2AB-A78E-4BEF-9353-EEFA4DE0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3E7F-14BE-4377-8B89-21B5DEAF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8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825D-2EF9-42D6-8449-D6CB72CD5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BF7A0-0257-42D9-9E18-AC0D2A66B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48EF7-94E5-4175-9715-61984DB45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8D67-FD2B-4D1E-8EB4-40F37F94F26E}" type="datetimeFigureOut">
              <a:rPr lang="en-US" smtClean="0"/>
              <a:t>30/07/2021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41C65-4906-45AA-B5AB-3C98A2FC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74FEF-4818-4CF8-8586-BDC13B8E9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3E7F-14BE-4377-8B89-21B5DEAF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2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A2C3-E9E9-4A30-A7DA-916F4B26D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9D129-CA8A-4A23-B1E4-66896C566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83348-250D-405B-9E32-C02AAD4B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8D67-FD2B-4D1E-8EB4-40F37F94F26E}" type="datetimeFigureOut">
              <a:rPr lang="en-US" smtClean="0"/>
              <a:t>30/07/2021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F290F-A9A0-4030-8CA6-0BE92496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E0C3F-A24B-43DC-9BE1-13017144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3E7F-14BE-4377-8B89-21B5DEAF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3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18AE0-B60E-436F-9695-416370A3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EFDA-00AE-4E64-B09F-2C07BAEA5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612E1-9658-41C7-885E-A5E541A78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9C8D3-42CE-4B80-9627-F46331A4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8D67-FD2B-4D1E-8EB4-40F37F94F26E}" type="datetimeFigureOut">
              <a:rPr lang="en-US" smtClean="0"/>
              <a:t>30/07/2021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85870-4730-49F5-B645-78560283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99391-F0C1-423A-8BED-2D65E3E7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3E7F-14BE-4377-8B89-21B5DEAF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02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5718-7A01-4EDA-A2F8-F411AE4EE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3FA5E-A81F-43AF-95F9-156E9B469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58DCE-0316-46B0-8468-681B98212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140468-776B-4546-96F6-069636836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AC096-6A06-483C-97C7-E2924BB35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635A65-931E-4409-AD76-05D05E9A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8D67-FD2B-4D1E-8EB4-40F37F94F26E}" type="datetimeFigureOut">
              <a:rPr lang="en-US" smtClean="0"/>
              <a:t>30/07/2021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7DFD50-AF52-40F4-BFC9-C51375F4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E86780-4F38-4536-828C-4CD738BA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3E7F-14BE-4377-8B89-21B5DEAF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2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5278-6039-45C4-B565-C62F765B4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7C0739-6845-42FE-A1EF-0FBB47A60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8D67-FD2B-4D1E-8EB4-40F37F94F26E}" type="datetimeFigureOut">
              <a:rPr lang="en-US" smtClean="0"/>
              <a:t>30/07/2021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DB533-3C23-4F21-BC52-EAD4A03D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18611-E9EC-43F3-AAE4-F614DAD11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3E7F-14BE-4377-8B89-21B5DEAF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53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71E6D-60A9-4810-A7C7-30C414E33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8D67-FD2B-4D1E-8EB4-40F37F94F26E}" type="datetimeFigureOut">
              <a:rPr lang="en-US" smtClean="0"/>
              <a:t>30/07/2021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91F629-6623-4C74-B2C6-B09D38847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E91B4-E234-474F-8449-FF330B7E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3E7F-14BE-4377-8B89-21B5DEAF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4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5524-2A73-4A8E-B694-0A4F19E32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F899D-3AE7-48D5-893B-1BD7C4F1B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C75D1-282F-4E3A-9F53-F93E3871A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734BC-8068-4057-930F-E17644D65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8D67-FD2B-4D1E-8EB4-40F37F94F26E}" type="datetimeFigureOut">
              <a:rPr lang="en-US" smtClean="0"/>
              <a:t>30/07/2021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1FCD4-4B65-4883-8FAB-B33A9694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A4E33-FB8C-4D74-A6FF-8C05C478B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3E7F-14BE-4377-8B89-21B5DEAF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9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51D2-7BE5-404A-B9F2-FFB260F50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AFBEC-74F8-4F79-8AF2-09650A574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E835F-81A2-447F-AE5F-A519611DE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4F6AE-2CFC-49B2-8B4D-6C5B60D2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8D67-FD2B-4D1E-8EB4-40F37F94F26E}" type="datetimeFigureOut">
              <a:rPr lang="en-US" smtClean="0"/>
              <a:t>30/07/2021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E5387-18E6-4882-8869-5708DD76C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B6381-736B-4D15-9CCF-78143D28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E3E7F-14BE-4377-8B89-21B5DEAF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53C3C-5720-4EC0-838B-CA0B0E045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3FC86-2BF0-4708-B11B-F0E4EB18F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A5484-7385-4608-85F2-56AFDD3B4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28D67-FD2B-4D1E-8EB4-40F37F94F26E}" type="datetimeFigureOut">
              <a:rPr lang="en-US" smtClean="0"/>
              <a:t>30/07/2021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58F3-C39E-43BB-9BDD-6FC609882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58AAE-4971-49C0-B014-D485C0ADA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E3E7F-14BE-4377-8B89-21B5DEAF7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4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1B30EA-1808-40CA-B152-607A0960265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853438" y="185342"/>
            <a:ext cx="5851800" cy="43887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81F18E-0270-4D7C-83E1-7A776812447D}"/>
              </a:ext>
            </a:extLst>
          </p:cNvPr>
          <p:cNvSpPr txBox="1"/>
          <p:nvPr/>
        </p:nvSpPr>
        <p:spPr>
          <a:xfrm>
            <a:off x="6526924" y="809297"/>
            <a:ext cx="48116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Fiber was scanned. Then the pattern averaged from highlighted region subtracting the correlated background region.</a:t>
            </a:r>
          </a:p>
          <a:p>
            <a:r>
              <a:rPr lang="en-US" dirty="0"/>
              <a:t>Different regions of same fiber were scanned under different humidity condition.</a:t>
            </a:r>
          </a:p>
          <a:p>
            <a:r>
              <a:rPr lang="en-US" dirty="0"/>
              <a:t>The humidity condition was determined by the flowing the humidity air, of which the percentage is determined by the ratio of dry air and air go  through the distill water.</a:t>
            </a:r>
          </a:p>
        </p:txBody>
      </p:sp>
    </p:spTree>
    <p:extLst>
      <p:ext uri="{BB962C8B-B14F-4D97-AF65-F5344CB8AC3E}">
        <p14:creationId xmlns:p14="http://schemas.microsoft.com/office/powerpoint/2010/main" val="268561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3120548-9736-49B2-91E3-A35E5EB27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255" y="880242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EAC29A3-BCA6-4B16-ADAD-0C5D88EF1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55" y="880242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EAB5C6F-A3B0-4EB0-B65B-A81578BBD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55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FBC4626F-142D-44DC-80E0-6D42CB67D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255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B47410-B426-47E9-AF8A-043B001C9DAF}"/>
              </a:ext>
            </a:extLst>
          </p:cNvPr>
          <p:cNvSpPr txBox="1"/>
          <p:nvPr/>
        </p:nvSpPr>
        <p:spPr>
          <a:xfrm>
            <a:off x="6568966" y="1143000"/>
            <a:ext cx="5717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are the intensity profiles of the SAXS and WAXS region of equatorial direction and meridional direction and the azimuthal distribution of intensity of q range between 1.46 ad 1.53 nm-1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E6C370-9985-4DB0-BC03-720A0906C054}"/>
              </a:ext>
            </a:extLst>
          </p:cNvPr>
          <p:cNvSpPr txBox="1"/>
          <p:nvPr/>
        </p:nvSpPr>
        <p:spPr>
          <a:xfrm>
            <a:off x="6695090" y="3048000"/>
            <a:ext cx="5412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sample is vis fiber, and is examined under 60 different humidity condition, from 30% - 80%. </a:t>
            </a:r>
          </a:p>
        </p:txBody>
      </p:sp>
    </p:spTree>
    <p:extLst>
      <p:ext uri="{BB962C8B-B14F-4D97-AF65-F5344CB8AC3E}">
        <p14:creationId xmlns:p14="http://schemas.microsoft.com/office/powerpoint/2010/main" val="60126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6C439AB-885B-4F63-96D8-C273E3930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180" y="1143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AB5AFA8-B06F-48A5-A78C-D7A69B7AD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980" y="1143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A859DE7-323E-4204-93B3-5EEF10F52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980" y="35814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24A7BE6-0679-49E2-B7F6-21F56C5D9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980" y="351571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E7842F-9F69-4EA6-9758-3D3C8D5677C4}"/>
              </a:ext>
            </a:extLst>
          </p:cNvPr>
          <p:cNvSpPr txBox="1"/>
          <p:nvPr/>
        </p:nvSpPr>
        <p:spPr>
          <a:xfrm>
            <a:off x="7252138" y="1471448"/>
            <a:ext cx="4298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sample is vis fiber at three different humidity condition</a:t>
            </a:r>
          </a:p>
        </p:txBody>
      </p:sp>
    </p:spTree>
    <p:extLst>
      <p:ext uri="{BB962C8B-B14F-4D97-AF65-F5344CB8AC3E}">
        <p14:creationId xmlns:p14="http://schemas.microsoft.com/office/powerpoint/2010/main" val="157048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36AC83F-4834-453B-9D73-E160A8AE1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351" y="1797268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EAFF15E-352A-4B96-A949-B76BC3738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51" y="1797268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B34E5-EFC3-467E-8943-5BAEB74A8284}"/>
              </a:ext>
            </a:extLst>
          </p:cNvPr>
          <p:cNvSpPr txBox="1"/>
          <p:nvPr/>
        </p:nvSpPr>
        <p:spPr>
          <a:xfrm>
            <a:off x="8324193" y="2081048"/>
            <a:ext cx="21546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exemplify the structure factor effect, the plot has been shown as q vs I*q**2. An bump was appearing when the humidity was increasing for both Vis and HT fiber. But the q of maximum of bump is different </a:t>
            </a:r>
            <a:r>
              <a:rPr lang="en-US" dirty="0" err="1"/>
              <a:t>fro</a:t>
            </a:r>
            <a:r>
              <a:rPr lang="en-US" dirty="0"/>
              <a:t> HT and Vis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693FE-17C0-4DB5-851B-9DF3191A63B6}"/>
              </a:ext>
            </a:extLst>
          </p:cNvPr>
          <p:cNvSpPr txBox="1"/>
          <p:nvPr/>
        </p:nvSpPr>
        <p:spPr>
          <a:xfrm rot="16200000">
            <a:off x="1524784" y="2830599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I*q**2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1241E-11DF-4D65-AC7B-1EB47C294C55}"/>
              </a:ext>
            </a:extLst>
          </p:cNvPr>
          <p:cNvSpPr txBox="1"/>
          <p:nvPr/>
        </p:nvSpPr>
        <p:spPr>
          <a:xfrm>
            <a:off x="3195146" y="3988675"/>
            <a:ext cx="98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FB6C3-4B41-45B2-8A18-59E55D16982A}"/>
              </a:ext>
            </a:extLst>
          </p:cNvPr>
          <p:cNvSpPr txBox="1"/>
          <p:nvPr/>
        </p:nvSpPr>
        <p:spPr>
          <a:xfrm>
            <a:off x="6243146" y="3988675"/>
            <a:ext cx="987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412591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>
            <a:extLst>
              <a:ext uri="{FF2B5EF4-FFF2-40B4-BE49-F238E27FC236}">
                <a16:creationId xmlns:a16="http://schemas.microsoft.com/office/drawing/2014/main" id="{8448543D-861B-4045-A156-8F85433E1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621" y="1768365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5E10A1F6-49A6-4CF3-ABA3-FEF873B25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621" y="1768365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D6279E-AED9-4F2D-A5C5-5EB55976F5FD}"/>
              </a:ext>
            </a:extLst>
          </p:cNvPr>
          <p:cNvSpPr txBox="1"/>
          <p:nvPr/>
        </p:nvSpPr>
        <p:spPr>
          <a:xfrm>
            <a:off x="2806262" y="4393324"/>
            <a:ext cx="5297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change of humidity rate does not cause a significant variation of order of orientation. But HT fiber shows better orientation feature than Vis fiber</a:t>
            </a:r>
          </a:p>
        </p:txBody>
      </p:sp>
    </p:spTree>
    <p:extLst>
      <p:ext uri="{BB962C8B-B14F-4D97-AF65-F5344CB8AC3E}">
        <p14:creationId xmlns:p14="http://schemas.microsoft.com/office/powerpoint/2010/main" val="309463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8F53540-CE37-450D-BDED-83AEFCEA7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413" y="1700048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5574391-4214-4B0B-A3D2-9F93AF4F9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413" y="1700048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57518D-88F9-4256-A446-6C2B5B1CF972}"/>
              </a:ext>
            </a:extLst>
          </p:cNvPr>
          <p:cNvSpPr txBox="1"/>
          <p:nvPr/>
        </p:nvSpPr>
        <p:spPr>
          <a:xfrm>
            <a:off x="2490952" y="4330262"/>
            <a:ext cx="5549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intuitive difference of the equatorial intensity of WAXS seems the crystallinity of HT maybe higher. </a:t>
            </a:r>
          </a:p>
        </p:txBody>
      </p:sp>
    </p:spTree>
    <p:extLst>
      <p:ext uri="{BB962C8B-B14F-4D97-AF65-F5344CB8AC3E}">
        <p14:creationId xmlns:p14="http://schemas.microsoft.com/office/powerpoint/2010/main" val="2934706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CB32A3F3-86B0-4AB1-837B-658DB8F0E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15814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7EFF702C-95A7-453F-86E2-A44894772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15814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60893E-45BA-4B4B-9077-BA06AF8A57F1}"/>
              </a:ext>
            </a:extLst>
          </p:cNvPr>
          <p:cNvSpPr txBox="1"/>
          <p:nvPr/>
        </p:nvSpPr>
        <p:spPr>
          <a:xfrm>
            <a:off x="2490952" y="4330262"/>
            <a:ext cx="5549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intuitive difference of the meridional intensity of WAXS also indicates the crystallinity of HT maybe higher. </a:t>
            </a:r>
          </a:p>
        </p:txBody>
      </p:sp>
    </p:spTree>
    <p:extLst>
      <p:ext uri="{BB962C8B-B14F-4D97-AF65-F5344CB8AC3E}">
        <p14:creationId xmlns:p14="http://schemas.microsoft.com/office/powerpoint/2010/main" val="2951395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241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Jiliang</dc:creator>
  <cp:lastModifiedBy>LIU Jiliang</cp:lastModifiedBy>
  <cp:revision>5</cp:revision>
  <dcterms:created xsi:type="dcterms:W3CDTF">2021-07-30T16:05:21Z</dcterms:created>
  <dcterms:modified xsi:type="dcterms:W3CDTF">2021-07-30T16:39:20Z</dcterms:modified>
</cp:coreProperties>
</file>