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9" r:id="rId3"/>
    <p:sldId id="264" r:id="rId4"/>
    <p:sldId id="261" r:id="rId5"/>
    <p:sldId id="263" r:id="rId6"/>
    <p:sldId id="265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4660"/>
  </p:normalViewPr>
  <p:slideViewPr>
    <p:cSldViewPr>
      <p:cViewPr varScale="1">
        <p:scale>
          <a:sx n="113" d="100"/>
          <a:sy n="113" d="100"/>
        </p:scale>
        <p:origin x="-11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3ABF1D-4C6C-439E-9100-E4955FB776E2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011ED9-2789-4588-BFDB-561080517682}">
      <dgm:prSet phldrT="[Text]"/>
      <dgm:spPr/>
      <dgm:t>
        <a:bodyPr/>
        <a:lstStyle/>
        <a:p>
          <a:r>
            <a:rPr lang="en-US" dirty="0" smtClean="0"/>
            <a:t>Mike opens the project</a:t>
          </a:r>
          <a:endParaRPr lang="en-US" dirty="0"/>
        </a:p>
      </dgm:t>
    </dgm:pt>
    <dgm:pt modelId="{ED6B8F72-7531-4052-A23A-ED02A0BA2AED}" type="parTrans" cxnId="{6B01753C-2092-4E02-81EE-B6208F5BE3F3}">
      <dgm:prSet/>
      <dgm:spPr/>
      <dgm:t>
        <a:bodyPr/>
        <a:lstStyle/>
        <a:p>
          <a:endParaRPr lang="en-US"/>
        </a:p>
      </dgm:t>
    </dgm:pt>
    <dgm:pt modelId="{64C2692C-6117-4CB5-984A-010F516E6705}" type="sibTrans" cxnId="{6B01753C-2092-4E02-81EE-B6208F5BE3F3}">
      <dgm:prSet/>
      <dgm:spPr/>
      <dgm:t>
        <a:bodyPr/>
        <a:lstStyle/>
        <a:p>
          <a:endParaRPr lang="en-US"/>
        </a:p>
      </dgm:t>
    </dgm:pt>
    <dgm:pt modelId="{4E3B2115-7EA2-497F-B9CC-A5747D50E5B6}">
      <dgm:prSet phldrT="[Text]"/>
      <dgm:spPr/>
      <dgm:t>
        <a:bodyPr/>
        <a:lstStyle/>
        <a:p>
          <a:r>
            <a:rPr lang="en-US" dirty="0" smtClean="0"/>
            <a:t>Mike creates a .resx file</a:t>
          </a:r>
          <a:endParaRPr lang="en-US" dirty="0"/>
        </a:p>
      </dgm:t>
    </dgm:pt>
    <dgm:pt modelId="{EEEB5E0F-273E-412C-98BE-E841B75DBA1F}" type="parTrans" cxnId="{0C9DEF04-A878-460E-98C6-A20CFF725817}">
      <dgm:prSet/>
      <dgm:spPr/>
      <dgm:t>
        <a:bodyPr/>
        <a:lstStyle/>
        <a:p>
          <a:endParaRPr lang="en-US"/>
        </a:p>
      </dgm:t>
    </dgm:pt>
    <dgm:pt modelId="{D1534BB8-E95A-4810-A0EF-EEDEBD392DFD}" type="sibTrans" cxnId="{0C9DEF04-A878-460E-98C6-A20CFF725817}">
      <dgm:prSet/>
      <dgm:spPr/>
      <dgm:t>
        <a:bodyPr/>
        <a:lstStyle/>
        <a:p>
          <a:endParaRPr lang="en-US"/>
        </a:p>
      </dgm:t>
    </dgm:pt>
    <dgm:pt modelId="{D4F7576E-A086-4980-BA1A-9843DFDAE2E1}">
      <dgm:prSet phldrT="[Text]"/>
      <dgm:spPr/>
      <dgm:t>
        <a:bodyPr/>
        <a:lstStyle/>
        <a:p>
          <a:r>
            <a:rPr lang="en-US" dirty="0" smtClean="0"/>
            <a:t>Mike selects to share the page with his translators</a:t>
          </a:r>
          <a:endParaRPr lang="en-US" dirty="0"/>
        </a:p>
      </dgm:t>
    </dgm:pt>
    <dgm:pt modelId="{C86E90C7-470D-46A2-891E-4FFB1382F213}" type="parTrans" cxnId="{FC2389D3-C5F8-43D6-8535-3B6CCCEDD4B0}">
      <dgm:prSet/>
      <dgm:spPr/>
      <dgm:t>
        <a:bodyPr/>
        <a:lstStyle/>
        <a:p>
          <a:endParaRPr lang="en-US"/>
        </a:p>
      </dgm:t>
    </dgm:pt>
    <dgm:pt modelId="{83B23AE7-08E4-4039-9AB0-8C22C3DB43B9}" type="sibTrans" cxnId="{FC2389D3-C5F8-43D6-8535-3B6CCCEDD4B0}">
      <dgm:prSet/>
      <dgm:spPr/>
      <dgm:t>
        <a:bodyPr/>
        <a:lstStyle/>
        <a:p>
          <a:endParaRPr lang="en-US"/>
        </a:p>
      </dgm:t>
    </dgm:pt>
    <dgm:pt modelId="{FE1F620D-8FB8-4947-8355-94E0F53E47E7}">
      <dgm:prSet phldrT="[Text]"/>
      <dgm:spPr/>
      <dgm:t>
        <a:bodyPr/>
        <a:lstStyle/>
        <a:p>
          <a:r>
            <a:rPr lang="en-US" dirty="0" smtClean="0"/>
            <a:t>Mike enters the email addresses for the recipients</a:t>
          </a:r>
          <a:endParaRPr lang="en-US" dirty="0"/>
        </a:p>
      </dgm:t>
    </dgm:pt>
    <dgm:pt modelId="{FC96EEE0-5E0D-4AC2-9066-FA30A10A9334}" type="parTrans" cxnId="{6B3379F2-2B65-4F1A-B62C-DF139BA97A0C}">
      <dgm:prSet/>
      <dgm:spPr/>
      <dgm:t>
        <a:bodyPr/>
        <a:lstStyle/>
        <a:p>
          <a:endParaRPr lang="en-US"/>
        </a:p>
      </dgm:t>
    </dgm:pt>
    <dgm:pt modelId="{A50ACE18-D2E3-4B64-A694-AB14BCCA0113}" type="sibTrans" cxnId="{6B3379F2-2B65-4F1A-B62C-DF139BA97A0C}">
      <dgm:prSet/>
      <dgm:spPr/>
      <dgm:t>
        <a:bodyPr/>
        <a:lstStyle/>
        <a:p>
          <a:endParaRPr lang="en-US"/>
        </a:p>
      </dgm:t>
    </dgm:pt>
    <dgm:pt modelId="{4A86F049-8E99-4F3B-AE56-7625D3DED924}">
      <dgm:prSet phldrT="[Text]"/>
      <dgm:spPr/>
      <dgm:t>
        <a:bodyPr/>
        <a:lstStyle/>
        <a:p>
          <a:r>
            <a:rPr lang="en-US" dirty="0" smtClean="0"/>
            <a:t>Mike clicks send</a:t>
          </a:r>
          <a:endParaRPr lang="en-US" dirty="0"/>
        </a:p>
      </dgm:t>
    </dgm:pt>
    <dgm:pt modelId="{97A1A38B-E988-42AC-B8FA-C43DAD652251}" type="parTrans" cxnId="{AB7F9989-5C3A-488B-8A99-441B16F8AC7E}">
      <dgm:prSet/>
      <dgm:spPr/>
      <dgm:t>
        <a:bodyPr/>
        <a:lstStyle/>
        <a:p>
          <a:endParaRPr lang="en-US"/>
        </a:p>
      </dgm:t>
    </dgm:pt>
    <dgm:pt modelId="{51C8C84A-2164-4C7C-8780-8CF57A5BC4C9}" type="sibTrans" cxnId="{AB7F9989-5C3A-488B-8A99-441B16F8AC7E}">
      <dgm:prSet/>
      <dgm:spPr/>
      <dgm:t>
        <a:bodyPr/>
        <a:lstStyle/>
        <a:p>
          <a:endParaRPr lang="en-US"/>
        </a:p>
      </dgm:t>
    </dgm:pt>
    <dgm:pt modelId="{4468412A-9DFF-4822-A99C-03D6EDD3AD0F}">
      <dgm:prSet phldrT="[Text]"/>
      <dgm:spPr/>
      <dgm:t>
        <a:bodyPr/>
        <a:lstStyle/>
        <a:p>
          <a:r>
            <a:rPr lang="en-US" dirty="0" smtClean="0"/>
            <a:t>Translation content is sent to locan website</a:t>
          </a:r>
          <a:endParaRPr lang="en-US" dirty="0"/>
        </a:p>
      </dgm:t>
    </dgm:pt>
    <dgm:pt modelId="{7FCB6FCC-7584-4D56-9FC0-D324646A9A23}" type="parTrans" cxnId="{12EF67BE-CDC0-4DE8-8895-9A9428B49BA7}">
      <dgm:prSet/>
      <dgm:spPr/>
      <dgm:t>
        <a:bodyPr/>
        <a:lstStyle/>
        <a:p>
          <a:endParaRPr lang="en-US"/>
        </a:p>
      </dgm:t>
    </dgm:pt>
    <dgm:pt modelId="{B2A5A52F-B901-43A7-9AED-BDF6E0A962CA}" type="sibTrans" cxnId="{12EF67BE-CDC0-4DE8-8895-9A9428B49BA7}">
      <dgm:prSet/>
      <dgm:spPr/>
      <dgm:t>
        <a:bodyPr/>
        <a:lstStyle/>
        <a:p>
          <a:endParaRPr lang="en-US"/>
        </a:p>
      </dgm:t>
    </dgm:pt>
    <dgm:pt modelId="{55ED0245-0CE0-42F9-BACA-A79D1713F332}">
      <dgm:prSet phldrT="[Text]"/>
      <dgm:spPr/>
      <dgm:t>
        <a:bodyPr/>
        <a:lstStyle/>
        <a:p>
          <a:r>
            <a:rPr lang="en-US" dirty="0" smtClean="0"/>
            <a:t>Translators receive an email with the link so that they can edit the translations</a:t>
          </a:r>
          <a:endParaRPr lang="en-US" dirty="0"/>
        </a:p>
      </dgm:t>
    </dgm:pt>
    <dgm:pt modelId="{4B57D0DC-FBCD-458B-B4F0-89AFDB8C2886}" type="parTrans" cxnId="{5257DC3F-7A02-411C-B3FB-767B5D73630A}">
      <dgm:prSet/>
      <dgm:spPr/>
      <dgm:t>
        <a:bodyPr/>
        <a:lstStyle/>
        <a:p>
          <a:endParaRPr lang="en-US"/>
        </a:p>
      </dgm:t>
    </dgm:pt>
    <dgm:pt modelId="{C0567B60-3B93-4CDF-B979-62F8C1E0A039}" type="sibTrans" cxnId="{5257DC3F-7A02-411C-B3FB-767B5D73630A}">
      <dgm:prSet/>
      <dgm:spPr/>
      <dgm:t>
        <a:bodyPr/>
        <a:lstStyle/>
        <a:p>
          <a:endParaRPr lang="en-US"/>
        </a:p>
      </dgm:t>
    </dgm:pt>
    <dgm:pt modelId="{46357C15-03EA-4888-BBEA-0C0704B0BFFF}" type="pres">
      <dgm:prSet presAssocID="{8A3ABF1D-4C6C-439E-9100-E4955FB776E2}" presName="Name0" presStyleCnt="0">
        <dgm:presLayoutVars>
          <dgm:dir/>
          <dgm:resizeHandles val="exact"/>
        </dgm:presLayoutVars>
      </dgm:prSet>
      <dgm:spPr/>
    </dgm:pt>
    <dgm:pt modelId="{D4C5252E-1F3A-4D46-87AF-62D71AFC7003}" type="pres">
      <dgm:prSet presAssocID="{84011ED9-2789-4588-BFDB-561080517682}" presName="node" presStyleLbl="node1" presStyleIdx="0" presStyleCnt="7">
        <dgm:presLayoutVars>
          <dgm:bulletEnabled val="1"/>
        </dgm:presLayoutVars>
      </dgm:prSet>
      <dgm:spPr/>
    </dgm:pt>
    <dgm:pt modelId="{29DE26A6-0DE2-4FFC-AAE6-A4FE0F80109A}" type="pres">
      <dgm:prSet presAssocID="{64C2692C-6117-4CB5-984A-010F516E6705}" presName="sibTrans" presStyleLbl="sibTrans1D1" presStyleIdx="0" presStyleCnt="6"/>
      <dgm:spPr/>
    </dgm:pt>
    <dgm:pt modelId="{ED51E33E-A58D-40C6-BEB4-69C0F9D8675F}" type="pres">
      <dgm:prSet presAssocID="{64C2692C-6117-4CB5-984A-010F516E6705}" presName="connectorText" presStyleLbl="sibTrans1D1" presStyleIdx="0" presStyleCnt="6"/>
      <dgm:spPr/>
    </dgm:pt>
    <dgm:pt modelId="{78133A54-A649-450C-AF54-0840B11CE597}" type="pres">
      <dgm:prSet presAssocID="{4E3B2115-7EA2-497F-B9CC-A5747D50E5B6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7A860D-AD1B-4267-8BE6-74010C9651D1}" type="pres">
      <dgm:prSet presAssocID="{D1534BB8-E95A-4810-A0EF-EEDEBD392DFD}" presName="sibTrans" presStyleLbl="sibTrans1D1" presStyleIdx="1" presStyleCnt="6"/>
      <dgm:spPr/>
    </dgm:pt>
    <dgm:pt modelId="{9CE58913-27D1-48EC-87FE-24AAB9EDCFE0}" type="pres">
      <dgm:prSet presAssocID="{D1534BB8-E95A-4810-A0EF-EEDEBD392DFD}" presName="connectorText" presStyleLbl="sibTrans1D1" presStyleIdx="1" presStyleCnt="6"/>
      <dgm:spPr/>
    </dgm:pt>
    <dgm:pt modelId="{2A54C0C9-084F-4425-8C1B-D096130608F4}" type="pres">
      <dgm:prSet presAssocID="{D4F7576E-A086-4980-BA1A-9843DFDAE2E1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0F6C89-9952-4A91-AE3A-BF86D792E522}" type="pres">
      <dgm:prSet presAssocID="{83B23AE7-08E4-4039-9AB0-8C22C3DB43B9}" presName="sibTrans" presStyleLbl="sibTrans1D1" presStyleIdx="2" presStyleCnt="6"/>
      <dgm:spPr/>
    </dgm:pt>
    <dgm:pt modelId="{6015F862-C725-4156-98F5-02CC892AC577}" type="pres">
      <dgm:prSet presAssocID="{83B23AE7-08E4-4039-9AB0-8C22C3DB43B9}" presName="connectorText" presStyleLbl="sibTrans1D1" presStyleIdx="2" presStyleCnt="6"/>
      <dgm:spPr/>
    </dgm:pt>
    <dgm:pt modelId="{391C3B00-2DD9-49A3-AE34-DBA9194E60CC}" type="pres">
      <dgm:prSet presAssocID="{FE1F620D-8FB8-4947-8355-94E0F53E47E7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CA91C0-70FC-477E-9CB6-961A04348428}" type="pres">
      <dgm:prSet presAssocID="{A50ACE18-D2E3-4B64-A694-AB14BCCA0113}" presName="sibTrans" presStyleLbl="sibTrans1D1" presStyleIdx="3" presStyleCnt="6"/>
      <dgm:spPr/>
    </dgm:pt>
    <dgm:pt modelId="{A0750003-4051-4C47-9505-33EA4A4DA20D}" type="pres">
      <dgm:prSet presAssocID="{A50ACE18-D2E3-4B64-A694-AB14BCCA0113}" presName="connectorText" presStyleLbl="sibTrans1D1" presStyleIdx="3" presStyleCnt="6"/>
      <dgm:spPr/>
    </dgm:pt>
    <dgm:pt modelId="{CDEF4CCE-ACEE-4458-8EF8-91D2480EDDA9}" type="pres">
      <dgm:prSet presAssocID="{4A86F049-8E99-4F3B-AE56-7625D3DED924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B0FF98-B16B-44BB-B806-0DEC511F9BE3}" type="pres">
      <dgm:prSet presAssocID="{51C8C84A-2164-4C7C-8780-8CF57A5BC4C9}" presName="sibTrans" presStyleLbl="sibTrans1D1" presStyleIdx="4" presStyleCnt="6"/>
      <dgm:spPr/>
    </dgm:pt>
    <dgm:pt modelId="{A55F87D8-1003-4B0F-BCB7-83EDFD88DCD8}" type="pres">
      <dgm:prSet presAssocID="{51C8C84A-2164-4C7C-8780-8CF57A5BC4C9}" presName="connectorText" presStyleLbl="sibTrans1D1" presStyleIdx="4" presStyleCnt="6"/>
      <dgm:spPr/>
    </dgm:pt>
    <dgm:pt modelId="{EDD53CC8-34CF-4F0C-8EF2-C3BE15971E63}" type="pres">
      <dgm:prSet presAssocID="{4468412A-9DFF-4822-A99C-03D6EDD3AD0F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46BBC5-A1BF-4B4A-BFD7-BA27AA1DA66B}" type="pres">
      <dgm:prSet presAssocID="{B2A5A52F-B901-43A7-9AED-BDF6E0A962CA}" presName="sibTrans" presStyleLbl="sibTrans1D1" presStyleIdx="5" presStyleCnt="6"/>
      <dgm:spPr/>
    </dgm:pt>
    <dgm:pt modelId="{7685568A-84DF-4A38-BB3D-99F84A79EF3B}" type="pres">
      <dgm:prSet presAssocID="{B2A5A52F-B901-43A7-9AED-BDF6E0A962CA}" presName="connectorText" presStyleLbl="sibTrans1D1" presStyleIdx="5" presStyleCnt="6"/>
      <dgm:spPr/>
    </dgm:pt>
    <dgm:pt modelId="{41A82210-51BB-4F19-9246-1E9C9C4BA505}" type="pres">
      <dgm:prSet presAssocID="{55ED0245-0CE0-42F9-BACA-A79D1713F332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2389D3-C5F8-43D6-8535-3B6CCCEDD4B0}" srcId="{8A3ABF1D-4C6C-439E-9100-E4955FB776E2}" destId="{D4F7576E-A086-4980-BA1A-9843DFDAE2E1}" srcOrd="2" destOrd="0" parTransId="{C86E90C7-470D-46A2-891E-4FFB1382F213}" sibTransId="{83B23AE7-08E4-4039-9AB0-8C22C3DB43B9}"/>
    <dgm:cxn modelId="{6B01753C-2092-4E02-81EE-B6208F5BE3F3}" srcId="{8A3ABF1D-4C6C-439E-9100-E4955FB776E2}" destId="{84011ED9-2789-4588-BFDB-561080517682}" srcOrd="0" destOrd="0" parTransId="{ED6B8F72-7531-4052-A23A-ED02A0BA2AED}" sibTransId="{64C2692C-6117-4CB5-984A-010F516E6705}"/>
    <dgm:cxn modelId="{9642DAB7-35CC-43FF-97DE-F84199BD91F7}" type="presOf" srcId="{B2A5A52F-B901-43A7-9AED-BDF6E0A962CA}" destId="{A946BBC5-A1BF-4B4A-BFD7-BA27AA1DA66B}" srcOrd="0" destOrd="0" presId="urn:microsoft.com/office/officeart/2005/8/layout/bProcess3"/>
    <dgm:cxn modelId="{7FF6462E-AB42-4C1A-9DCF-A18FD5214309}" type="presOf" srcId="{55ED0245-0CE0-42F9-BACA-A79D1713F332}" destId="{41A82210-51BB-4F19-9246-1E9C9C4BA505}" srcOrd="0" destOrd="0" presId="urn:microsoft.com/office/officeart/2005/8/layout/bProcess3"/>
    <dgm:cxn modelId="{6DFD7AB6-6C01-4443-9219-FF42CF627DEB}" type="presOf" srcId="{84011ED9-2789-4588-BFDB-561080517682}" destId="{D4C5252E-1F3A-4D46-87AF-62D71AFC7003}" srcOrd="0" destOrd="0" presId="urn:microsoft.com/office/officeart/2005/8/layout/bProcess3"/>
    <dgm:cxn modelId="{6B3379F2-2B65-4F1A-B62C-DF139BA97A0C}" srcId="{8A3ABF1D-4C6C-439E-9100-E4955FB776E2}" destId="{FE1F620D-8FB8-4947-8355-94E0F53E47E7}" srcOrd="3" destOrd="0" parTransId="{FC96EEE0-5E0D-4AC2-9066-FA30A10A9334}" sibTransId="{A50ACE18-D2E3-4B64-A694-AB14BCCA0113}"/>
    <dgm:cxn modelId="{D7A6EABC-C494-4D70-8927-F525E4D1CDFE}" type="presOf" srcId="{D1534BB8-E95A-4810-A0EF-EEDEBD392DFD}" destId="{9CE58913-27D1-48EC-87FE-24AAB9EDCFE0}" srcOrd="1" destOrd="0" presId="urn:microsoft.com/office/officeart/2005/8/layout/bProcess3"/>
    <dgm:cxn modelId="{51D0FB06-F551-48D7-ACAE-ABC1A794E1BF}" type="presOf" srcId="{4E3B2115-7EA2-497F-B9CC-A5747D50E5B6}" destId="{78133A54-A649-450C-AF54-0840B11CE597}" srcOrd="0" destOrd="0" presId="urn:microsoft.com/office/officeart/2005/8/layout/bProcess3"/>
    <dgm:cxn modelId="{0C9DEF04-A878-460E-98C6-A20CFF725817}" srcId="{8A3ABF1D-4C6C-439E-9100-E4955FB776E2}" destId="{4E3B2115-7EA2-497F-B9CC-A5747D50E5B6}" srcOrd="1" destOrd="0" parTransId="{EEEB5E0F-273E-412C-98BE-E841B75DBA1F}" sibTransId="{D1534BB8-E95A-4810-A0EF-EEDEBD392DFD}"/>
    <dgm:cxn modelId="{B89F34A7-BBB7-4300-B274-030CC08D477C}" type="presOf" srcId="{FE1F620D-8FB8-4947-8355-94E0F53E47E7}" destId="{391C3B00-2DD9-49A3-AE34-DBA9194E60CC}" srcOrd="0" destOrd="0" presId="urn:microsoft.com/office/officeart/2005/8/layout/bProcess3"/>
    <dgm:cxn modelId="{DB41C7AB-46AD-4A1D-985C-8DDC4C1D884C}" type="presOf" srcId="{4A86F049-8E99-4F3B-AE56-7625D3DED924}" destId="{CDEF4CCE-ACEE-4458-8EF8-91D2480EDDA9}" srcOrd="0" destOrd="0" presId="urn:microsoft.com/office/officeart/2005/8/layout/bProcess3"/>
    <dgm:cxn modelId="{FA843CC1-F454-4117-B8B5-FCC1103948CF}" type="presOf" srcId="{8A3ABF1D-4C6C-439E-9100-E4955FB776E2}" destId="{46357C15-03EA-4888-BBEA-0C0704B0BFFF}" srcOrd="0" destOrd="0" presId="urn:microsoft.com/office/officeart/2005/8/layout/bProcess3"/>
    <dgm:cxn modelId="{E39D4CFE-761C-42FB-89E9-E5C10720B731}" type="presOf" srcId="{4468412A-9DFF-4822-A99C-03D6EDD3AD0F}" destId="{EDD53CC8-34CF-4F0C-8EF2-C3BE15971E63}" srcOrd="0" destOrd="0" presId="urn:microsoft.com/office/officeart/2005/8/layout/bProcess3"/>
    <dgm:cxn modelId="{D75B79E1-1FD0-404B-B7E2-7BA083E59E71}" type="presOf" srcId="{64C2692C-6117-4CB5-984A-010F516E6705}" destId="{ED51E33E-A58D-40C6-BEB4-69C0F9D8675F}" srcOrd="1" destOrd="0" presId="urn:microsoft.com/office/officeart/2005/8/layout/bProcess3"/>
    <dgm:cxn modelId="{F040A10C-BF6E-4F59-AEC6-E78D578F7557}" type="presOf" srcId="{83B23AE7-08E4-4039-9AB0-8C22C3DB43B9}" destId="{FC0F6C89-9952-4A91-AE3A-BF86D792E522}" srcOrd="0" destOrd="0" presId="urn:microsoft.com/office/officeart/2005/8/layout/bProcess3"/>
    <dgm:cxn modelId="{570982F2-1484-4436-9088-6CAD3577FD22}" type="presOf" srcId="{51C8C84A-2164-4C7C-8780-8CF57A5BC4C9}" destId="{A55F87D8-1003-4B0F-BCB7-83EDFD88DCD8}" srcOrd="1" destOrd="0" presId="urn:microsoft.com/office/officeart/2005/8/layout/bProcess3"/>
    <dgm:cxn modelId="{DBD7B17D-7886-4D62-815B-5CA36F18A8EF}" type="presOf" srcId="{51C8C84A-2164-4C7C-8780-8CF57A5BC4C9}" destId="{FFB0FF98-B16B-44BB-B806-0DEC511F9BE3}" srcOrd="0" destOrd="0" presId="urn:microsoft.com/office/officeart/2005/8/layout/bProcess3"/>
    <dgm:cxn modelId="{53DDE653-5B60-4F00-AF98-1E65B4D4EC0B}" type="presOf" srcId="{64C2692C-6117-4CB5-984A-010F516E6705}" destId="{29DE26A6-0DE2-4FFC-AAE6-A4FE0F80109A}" srcOrd="0" destOrd="0" presId="urn:microsoft.com/office/officeart/2005/8/layout/bProcess3"/>
    <dgm:cxn modelId="{AB7F9989-5C3A-488B-8A99-441B16F8AC7E}" srcId="{8A3ABF1D-4C6C-439E-9100-E4955FB776E2}" destId="{4A86F049-8E99-4F3B-AE56-7625D3DED924}" srcOrd="4" destOrd="0" parTransId="{97A1A38B-E988-42AC-B8FA-C43DAD652251}" sibTransId="{51C8C84A-2164-4C7C-8780-8CF57A5BC4C9}"/>
    <dgm:cxn modelId="{CF506139-0A27-4BE7-AC6B-6AC985180967}" type="presOf" srcId="{D4F7576E-A086-4980-BA1A-9843DFDAE2E1}" destId="{2A54C0C9-084F-4425-8C1B-D096130608F4}" srcOrd="0" destOrd="0" presId="urn:microsoft.com/office/officeart/2005/8/layout/bProcess3"/>
    <dgm:cxn modelId="{E7EC1C71-F4A0-46B6-B334-09775336B056}" type="presOf" srcId="{D1534BB8-E95A-4810-A0EF-EEDEBD392DFD}" destId="{4E7A860D-AD1B-4267-8BE6-74010C9651D1}" srcOrd="0" destOrd="0" presId="urn:microsoft.com/office/officeart/2005/8/layout/bProcess3"/>
    <dgm:cxn modelId="{39EB01C8-FFBB-45BB-8EC4-43CAC2973C9B}" type="presOf" srcId="{B2A5A52F-B901-43A7-9AED-BDF6E0A962CA}" destId="{7685568A-84DF-4A38-BB3D-99F84A79EF3B}" srcOrd="1" destOrd="0" presId="urn:microsoft.com/office/officeart/2005/8/layout/bProcess3"/>
    <dgm:cxn modelId="{12EF67BE-CDC0-4DE8-8895-9A9428B49BA7}" srcId="{8A3ABF1D-4C6C-439E-9100-E4955FB776E2}" destId="{4468412A-9DFF-4822-A99C-03D6EDD3AD0F}" srcOrd="5" destOrd="0" parTransId="{7FCB6FCC-7584-4D56-9FC0-D324646A9A23}" sibTransId="{B2A5A52F-B901-43A7-9AED-BDF6E0A962CA}"/>
    <dgm:cxn modelId="{D1D3DAA4-E226-4557-A39A-A19305799B24}" type="presOf" srcId="{83B23AE7-08E4-4039-9AB0-8C22C3DB43B9}" destId="{6015F862-C725-4156-98F5-02CC892AC577}" srcOrd="1" destOrd="0" presId="urn:microsoft.com/office/officeart/2005/8/layout/bProcess3"/>
    <dgm:cxn modelId="{5257DC3F-7A02-411C-B3FB-767B5D73630A}" srcId="{8A3ABF1D-4C6C-439E-9100-E4955FB776E2}" destId="{55ED0245-0CE0-42F9-BACA-A79D1713F332}" srcOrd="6" destOrd="0" parTransId="{4B57D0DC-FBCD-458B-B4F0-89AFDB8C2886}" sibTransId="{C0567B60-3B93-4CDF-B979-62F8C1E0A039}"/>
    <dgm:cxn modelId="{698C0DEB-E366-4CC5-AC0B-A03C5E35C8EB}" type="presOf" srcId="{A50ACE18-D2E3-4B64-A694-AB14BCCA0113}" destId="{85CA91C0-70FC-477E-9CB6-961A04348428}" srcOrd="0" destOrd="0" presId="urn:microsoft.com/office/officeart/2005/8/layout/bProcess3"/>
    <dgm:cxn modelId="{EDCA2F6F-4D5E-414D-BF0F-BB57A09C882F}" type="presOf" srcId="{A50ACE18-D2E3-4B64-A694-AB14BCCA0113}" destId="{A0750003-4051-4C47-9505-33EA4A4DA20D}" srcOrd="1" destOrd="0" presId="urn:microsoft.com/office/officeart/2005/8/layout/bProcess3"/>
    <dgm:cxn modelId="{17E0E91F-3E64-4282-A69B-066EEF2D6CB5}" type="presParOf" srcId="{46357C15-03EA-4888-BBEA-0C0704B0BFFF}" destId="{D4C5252E-1F3A-4D46-87AF-62D71AFC7003}" srcOrd="0" destOrd="0" presId="urn:microsoft.com/office/officeart/2005/8/layout/bProcess3"/>
    <dgm:cxn modelId="{47496095-CC8D-4A4A-9B38-8741F9E1D3D0}" type="presParOf" srcId="{46357C15-03EA-4888-BBEA-0C0704B0BFFF}" destId="{29DE26A6-0DE2-4FFC-AAE6-A4FE0F80109A}" srcOrd="1" destOrd="0" presId="urn:microsoft.com/office/officeart/2005/8/layout/bProcess3"/>
    <dgm:cxn modelId="{00B537DB-3367-4246-B6AB-F25CF51B5A66}" type="presParOf" srcId="{29DE26A6-0DE2-4FFC-AAE6-A4FE0F80109A}" destId="{ED51E33E-A58D-40C6-BEB4-69C0F9D8675F}" srcOrd="0" destOrd="0" presId="urn:microsoft.com/office/officeart/2005/8/layout/bProcess3"/>
    <dgm:cxn modelId="{FC52883C-A177-46BD-9C79-686AE80FCC4E}" type="presParOf" srcId="{46357C15-03EA-4888-BBEA-0C0704B0BFFF}" destId="{78133A54-A649-450C-AF54-0840B11CE597}" srcOrd="2" destOrd="0" presId="urn:microsoft.com/office/officeart/2005/8/layout/bProcess3"/>
    <dgm:cxn modelId="{58EE402E-C3F6-4B02-BBE7-5A4E091CEDAA}" type="presParOf" srcId="{46357C15-03EA-4888-BBEA-0C0704B0BFFF}" destId="{4E7A860D-AD1B-4267-8BE6-74010C9651D1}" srcOrd="3" destOrd="0" presId="urn:microsoft.com/office/officeart/2005/8/layout/bProcess3"/>
    <dgm:cxn modelId="{6E9E1EEE-8A28-4B92-95DD-14F63B4B0D7E}" type="presParOf" srcId="{4E7A860D-AD1B-4267-8BE6-74010C9651D1}" destId="{9CE58913-27D1-48EC-87FE-24AAB9EDCFE0}" srcOrd="0" destOrd="0" presId="urn:microsoft.com/office/officeart/2005/8/layout/bProcess3"/>
    <dgm:cxn modelId="{C28CBAC0-1173-495B-BA52-E4D59368B367}" type="presParOf" srcId="{46357C15-03EA-4888-BBEA-0C0704B0BFFF}" destId="{2A54C0C9-084F-4425-8C1B-D096130608F4}" srcOrd="4" destOrd="0" presId="urn:microsoft.com/office/officeart/2005/8/layout/bProcess3"/>
    <dgm:cxn modelId="{6ED172D9-96F8-402E-83B3-DFDF33C8F4CA}" type="presParOf" srcId="{46357C15-03EA-4888-BBEA-0C0704B0BFFF}" destId="{FC0F6C89-9952-4A91-AE3A-BF86D792E522}" srcOrd="5" destOrd="0" presId="urn:microsoft.com/office/officeart/2005/8/layout/bProcess3"/>
    <dgm:cxn modelId="{5CEB0BEC-2A7D-4060-926B-DB37DFB8E90E}" type="presParOf" srcId="{FC0F6C89-9952-4A91-AE3A-BF86D792E522}" destId="{6015F862-C725-4156-98F5-02CC892AC577}" srcOrd="0" destOrd="0" presId="urn:microsoft.com/office/officeart/2005/8/layout/bProcess3"/>
    <dgm:cxn modelId="{FEAC05C7-2DE2-4E8B-9D1C-6AACB81F2706}" type="presParOf" srcId="{46357C15-03EA-4888-BBEA-0C0704B0BFFF}" destId="{391C3B00-2DD9-49A3-AE34-DBA9194E60CC}" srcOrd="6" destOrd="0" presId="urn:microsoft.com/office/officeart/2005/8/layout/bProcess3"/>
    <dgm:cxn modelId="{5733E170-AFA6-4AC8-A6C2-01A574AC08EA}" type="presParOf" srcId="{46357C15-03EA-4888-BBEA-0C0704B0BFFF}" destId="{85CA91C0-70FC-477E-9CB6-961A04348428}" srcOrd="7" destOrd="0" presId="urn:microsoft.com/office/officeart/2005/8/layout/bProcess3"/>
    <dgm:cxn modelId="{79A5AC42-7A9A-4451-8C6B-3A4791F49EE5}" type="presParOf" srcId="{85CA91C0-70FC-477E-9CB6-961A04348428}" destId="{A0750003-4051-4C47-9505-33EA4A4DA20D}" srcOrd="0" destOrd="0" presId="urn:microsoft.com/office/officeart/2005/8/layout/bProcess3"/>
    <dgm:cxn modelId="{8882D82F-5AC9-4AA9-8DB5-9DC7E9A775B8}" type="presParOf" srcId="{46357C15-03EA-4888-BBEA-0C0704B0BFFF}" destId="{CDEF4CCE-ACEE-4458-8EF8-91D2480EDDA9}" srcOrd="8" destOrd="0" presId="urn:microsoft.com/office/officeart/2005/8/layout/bProcess3"/>
    <dgm:cxn modelId="{F67EDA6F-FBB0-4A15-AE95-4A5275AA68AE}" type="presParOf" srcId="{46357C15-03EA-4888-BBEA-0C0704B0BFFF}" destId="{FFB0FF98-B16B-44BB-B806-0DEC511F9BE3}" srcOrd="9" destOrd="0" presId="urn:microsoft.com/office/officeart/2005/8/layout/bProcess3"/>
    <dgm:cxn modelId="{1CAEB7EA-22AB-46B5-8360-2C3E5F2AA210}" type="presParOf" srcId="{FFB0FF98-B16B-44BB-B806-0DEC511F9BE3}" destId="{A55F87D8-1003-4B0F-BCB7-83EDFD88DCD8}" srcOrd="0" destOrd="0" presId="urn:microsoft.com/office/officeart/2005/8/layout/bProcess3"/>
    <dgm:cxn modelId="{D9A2092E-66E7-4476-9876-AEF980BFCF62}" type="presParOf" srcId="{46357C15-03EA-4888-BBEA-0C0704B0BFFF}" destId="{EDD53CC8-34CF-4F0C-8EF2-C3BE15971E63}" srcOrd="10" destOrd="0" presId="urn:microsoft.com/office/officeart/2005/8/layout/bProcess3"/>
    <dgm:cxn modelId="{BD66567D-C4A9-4D20-974B-110B280FC6DD}" type="presParOf" srcId="{46357C15-03EA-4888-BBEA-0C0704B0BFFF}" destId="{A946BBC5-A1BF-4B4A-BFD7-BA27AA1DA66B}" srcOrd="11" destOrd="0" presId="urn:microsoft.com/office/officeart/2005/8/layout/bProcess3"/>
    <dgm:cxn modelId="{94586129-31CE-4D5D-A34F-1E905646A129}" type="presParOf" srcId="{A946BBC5-A1BF-4B4A-BFD7-BA27AA1DA66B}" destId="{7685568A-84DF-4A38-BB3D-99F84A79EF3B}" srcOrd="0" destOrd="0" presId="urn:microsoft.com/office/officeart/2005/8/layout/bProcess3"/>
    <dgm:cxn modelId="{DF73D2E5-B877-4B15-8817-973FFF745C24}" type="presParOf" srcId="{46357C15-03EA-4888-BBEA-0C0704B0BFFF}" destId="{41A82210-51BB-4F19-9246-1E9C9C4BA505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8A20DB-5534-4275-9EC8-FB90B43EBAAB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97894E-3681-43E8-8A69-CBEB34B14CF2}">
      <dgm:prSet phldrT="[Text]"/>
      <dgm:spPr/>
      <dgm:t>
        <a:bodyPr/>
        <a:lstStyle/>
        <a:p>
          <a:r>
            <a:rPr lang="en-US" dirty="0" smtClean="0"/>
            <a:t>Stacy goes to the URL specified</a:t>
          </a:r>
          <a:endParaRPr lang="en-US" dirty="0"/>
        </a:p>
      </dgm:t>
    </dgm:pt>
    <dgm:pt modelId="{926B367B-5C74-4ABB-A78C-867C604F25AB}" type="parTrans" cxnId="{71862E35-D3EB-4EC5-B481-5F750E4355DA}">
      <dgm:prSet/>
      <dgm:spPr/>
      <dgm:t>
        <a:bodyPr/>
        <a:lstStyle/>
        <a:p>
          <a:endParaRPr lang="en-US"/>
        </a:p>
      </dgm:t>
    </dgm:pt>
    <dgm:pt modelId="{39DE99EC-E53E-4989-9E27-9C6580EFD3FA}" type="sibTrans" cxnId="{71862E35-D3EB-4EC5-B481-5F750E4355DA}">
      <dgm:prSet/>
      <dgm:spPr/>
      <dgm:t>
        <a:bodyPr/>
        <a:lstStyle/>
        <a:p>
          <a:endParaRPr lang="en-US"/>
        </a:p>
      </dgm:t>
    </dgm:pt>
    <dgm:pt modelId="{CD98EE9B-DD4E-4822-B36D-2467C88E91F7}">
      <dgm:prSet phldrT="[Text]"/>
      <dgm:spPr/>
      <dgm:t>
        <a:bodyPr/>
        <a:lstStyle/>
        <a:p>
          <a:r>
            <a:rPr lang="en-US" dirty="0" smtClean="0"/>
            <a:t>Selects target language</a:t>
          </a:r>
          <a:endParaRPr lang="en-US" dirty="0"/>
        </a:p>
      </dgm:t>
    </dgm:pt>
    <dgm:pt modelId="{76FD0B1D-63E3-4CA7-8364-2A282A8C6C1A}" type="parTrans" cxnId="{DA4E5116-17A5-4E73-A8AF-944D2122A986}">
      <dgm:prSet/>
      <dgm:spPr/>
      <dgm:t>
        <a:bodyPr/>
        <a:lstStyle/>
        <a:p>
          <a:endParaRPr lang="en-US"/>
        </a:p>
      </dgm:t>
    </dgm:pt>
    <dgm:pt modelId="{977953A6-7D09-4405-9BA9-9A16EDC68692}" type="sibTrans" cxnId="{DA4E5116-17A5-4E73-A8AF-944D2122A986}">
      <dgm:prSet/>
      <dgm:spPr/>
      <dgm:t>
        <a:bodyPr/>
        <a:lstStyle/>
        <a:p>
          <a:endParaRPr lang="en-US"/>
        </a:p>
      </dgm:t>
    </dgm:pt>
    <dgm:pt modelId="{D870E9AC-3357-41D7-9EA1-ACC8C083F060}">
      <dgm:prSet phldrT="[Text]"/>
      <dgm:spPr/>
      <dgm:t>
        <a:bodyPr/>
        <a:lstStyle/>
        <a:p>
          <a:r>
            <a:rPr lang="en-US" dirty="0" smtClean="0"/>
            <a:t>Locan site gets  translation for that language from bing</a:t>
          </a:r>
          <a:endParaRPr lang="en-US" dirty="0"/>
        </a:p>
      </dgm:t>
    </dgm:pt>
    <dgm:pt modelId="{85C98879-12B9-44AF-A438-F5BA35FB073A}" type="parTrans" cxnId="{8AFC5816-570D-44C7-9D8D-1AFEE1352B47}">
      <dgm:prSet/>
      <dgm:spPr/>
      <dgm:t>
        <a:bodyPr/>
        <a:lstStyle/>
        <a:p>
          <a:endParaRPr lang="en-US"/>
        </a:p>
      </dgm:t>
    </dgm:pt>
    <dgm:pt modelId="{3CC1EEB3-A2AF-4866-8D86-343A006C2192}" type="sibTrans" cxnId="{8AFC5816-570D-44C7-9D8D-1AFEE1352B47}">
      <dgm:prSet/>
      <dgm:spPr/>
      <dgm:t>
        <a:bodyPr/>
        <a:lstStyle/>
        <a:p>
          <a:endParaRPr lang="en-US"/>
        </a:p>
      </dgm:t>
    </dgm:pt>
    <dgm:pt modelId="{1292C801-66A4-4CC6-891A-C8A527FD9B3D}">
      <dgm:prSet phldrT="[Text]"/>
      <dgm:spPr/>
      <dgm:t>
        <a:bodyPr/>
        <a:lstStyle/>
        <a:p>
          <a:r>
            <a:rPr lang="en-US" dirty="0" smtClean="0"/>
            <a:t>Stacy makes some edits</a:t>
          </a:r>
          <a:endParaRPr lang="en-US" dirty="0"/>
        </a:p>
      </dgm:t>
    </dgm:pt>
    <dgm:pt modelId="{B8427B1C-A5BB-451A-9D94-7967BA9293D0}" type="parTrans" cxnId="{5A44DDBD-767E-49E4-A66C-65902209185A}">
      <dgm:prSet/>
      <dgm:spPr/>
      <dgm:t>
        <a:bodyPr/>
        <a:lstStyle/>
        <a:p>
          <a:endParaRPr lang="en-US"/>
        </a:p>
      </dgm:t>
    </dgm:pt>
    <dgm:pt modelId="{6499E74E-4A29-4426-B800-3FFE319C2784}" type="sibTrans" cxnId="{5A44DDBD-767E-49E4-A66C-65902209185A}">
      <dgm:prSet/>
      <dgm:spPr/>
      <dgm:t>
        <a:bodyPr/>
        <a:lstStyle/>
        <a:p>
          <a:endParaRPr lang="en-US"/>
        </a:p>
      </dgm:t>
    </dgm:pt>
    <dgm:pt modelId="{EDE7AFE7-E412-4FF2-B8B0-3DE8939260EB}">
      <dgm:prSet phldrT="[Text]"/>
      <dgm:spPr/>
      <dgm:t>
        <a:bodyPr/>
        <a:lstStyle/>
        <a:p>
          <a:r>
            <a:rPr lang="en-US" dirty="0" smtClean="0"/>
            <a:t>Stacy clicks Save</a:t>
          </a:r>
          <a:endParaRPr lang="en-US" dirty="0"/>
        </a:p>
      </dgm:t>
    </dgm:pt>
    <dgm:pt modelId="{48887F5B-08AC-4ABC-8024-39DEFDCEE3E0}" type="parTrans" cxnId="{C41536EB-65A9-4BF7-9196-422CD6D12807}">
      <dgm:prSet/>
      <dgm:spPr/>
      <dgm:t>
        <a:bodyPr/>
        <a:lstStyle/>
        <a:p>
          <a:endParaRPr lang="en-US"/>
        </a:p>
      </dgm:t>
    </dgm:pt>
    <dgm:pt modelId="{0BC8CAA6-48C8-4007-85FF-A3957CB9BBF2}" type="sibTrans" cxnId="{C41536EB-65A9-4BF7-9196-422CD6D12807}">
      <dgm:prSet/>
      <dgm:spPr/>
      <dgm:t>
        <a:bodyPr/>
        <a:lstStyle/>
        <a:p>
          <a:endParaRPr lang="en-US"/>
        </a:p>
      </dgm:t>
    </dgm:pt>
    <dgm:pt modelId="{E23AB7CF-42FB-4B9B-8662-F8C2C4350144}">
      <dgm:prSet phldrT="[Text]"/>
      <dgm:spPr/>
      <dgm:t>
        <a:bodyPr/>
        <a:lstStyle/>
        <a:p>
          <a:r>
            <a:rPr lang="en-US" dirty="0" smtClean="0"/>
            <a:t>Changes sent to bing</a:t>
          </a:r>
          <a:endParaRPr lang="en-US" dirty="0"/>
        </a:p>
      </dgm:t>
    </dgm:pt>
    <dgm:pt modelId="{6A7063E9-F3F9-454F-BD51-B85079938BF0}" type="parTrans" cxnId="{D05E563E-F954-4D44-89F6-8FA830C99C20}">
      <dgm:prSet/>
      <dgm:spPr/>
      <dgm:t>
        <a:bodyPr/>
        <a:lstStyle/>
        <a:p>
          <a:endParaRPr lang="en-US"/>
        </a:p>
      </dgm:t>
    </dgm:pt>
    <dgm:pt modelId="{D66435F0-EF3F-4D67-9D53-FE2256B23EC6}" type="sibTrans" cxnId="{D05E563E-F954-4D44-89F6-8FA830C99C20}">
      <dgm:prSet/>
      <dgm:spPr/>
      <dgm:t>
        <a:bodyPr/>
        <a:lstStyle/>
        <a:p>
          <a:endParaRPr lang="en-US"/>
        </a:p>
      </dgm:t>
    </dgm:pt>
    <dgm:pt modelId="{C860259B-124B-4A2F-8FE9-501C6EA49050}" type="pres">
      <dgm:prSet presAssocID="{428A20DB-5534-4275-9EC8-FB90B43EBAAB}" presName="Name0" presStyleCnt="0">
        <dgm:presLayoutVars>
          <dgm:dir/>
          <dgm:resizeHandles val="exact"/>
        </dgm:presLayoutVars>
      </dgm:prSet>
      <dgm:spPr/>
    </dgm:pt>
    <dgm:pt modelId="{595A6F00-A694-40B0-A64B-684980B35B2D}" type="pres">
      <dgm:prSet presAssocID="{D897894E-3681-43E8-8A69-CBEB34B14CF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E8D0DC-7B10-4540-8932-F5D1C1909DCB}" type="pres">
      <dgm:prSet presAssocID="{39DE99EC-E53E-4989-9E27-9C6580EFD3FA}" presName="sibTrans" presStyleLbl="sibTrans1D1" presStyleIdx="0" presStyleCnt="5"/>
      <dgm:spPr/>
    </dgm:pt>
    <dgm:pt modelId="{9FA64019-A61C-4942-8FDB-305847DA3B7E}" type="pres">
      <dgm:prSet presAssocID="{39DE99EC-E53E-4989-9E27-9C6580EFD3FA}" presName="connectorText" presStyleLbl="sibTrans1D1" presStyleIdx="0" presStyleCnt="5"/>
      <dgm:spPr/>
    </dgm:pt>
    <dgm:pt modelId="{82F4FC4B-6E26-410E-82BA-EACACFFC1389}" type="pres">
      <dgm:prSet presAssocID="{CD98EE9B-DD4E-4822-B36D-2467C88E91F7}" presName="node" presStyleLbl="node1" presStyleIdx="1" presStyleCnt="6">
        <dgm:presLayoutVars>
          <dgm:bulletEnabled val="1"/>
        </dgm:presLayoutVars>
      </dgm:prSet>
      <dgm:spPr/>
    </dgm:pt>
    <dgm:pt modelId="{294F4F54-122F-4D11-90B9-F02DCB734C97}" type="pres">
      <dgm:prSet presAssocID="{977953A6-7D09-4405-9BA9-9A16EDC68692}" presName="sibTrans" presStyleLbl="sibTrans1D1" presStyleIdx="1" presStyleCnt="5"/>
      <dgm:spPr/>
    </dgm:pt>
    <dgm:pt modelId="{DFD38B5B-B5DB-42E7-B4D4-C6CD96611EEA}" type="pres">
      <dgm:prSet presAssocID="{977953A6-7D09-4405-9BA9-9A16EDC68692}" presName="connectorText" presStyleLbl="sibTrans1D1" presStyleIdx="1" presStyleCnt="5"/>
      <dgm:spPr/>
    </dgm:pt>
    <dgm:pt modelId="{0B6173CC-5879-4F26-87FD-7C7EB731C808}" type="pres">
      <dgm:prSet presAssocID="{D870E9AC-3357-41D7-9EA1-ACC8C083F06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19F07-5E3C-4E44-8085-4FC15E02AEB8}" type="pres">
      <dgm:prSet presAssocID="{3CC1EEB3-A2AF-4866-8D86-343A006C2192}" presName="sibTrans" presStyleLbl="sibTrans1D1" presStyleIdx="2" presStyleCnt="5"/>
      <dgm:spPr/>
    </dgm:pt>
    <dgm:pt modelId="{A87AEDAF-C931-4A0E-9DA7-72ED73163ED6}" type="pres">
      <dgm:prSet presAssocID="{3CC1EEB3-A2AF-4866-8D86-343A006C2192}" presName="connectorText" presStyleLbl="sibTrans1D1" presStyleIdx="2" presStyleCnt="5"/>
      <dgm:spPr/>
    </dgm:pt>
    <dgm:pt modelId="{E52F4F11-9E46-415D-84F5-79107FA03CA3}" type="pres">
      <dgm:prSet presAssocID="{1292C801-66A4-4CC6-891A-C8A527FD9B3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C1682-8F19-4332-8E72-0A70CD67428E}" type="pres">
      <dgm:prSet presAssocID="{6499E74E-4A29-4426-B800-3FFE319C2784}" presName="sibTrans" presStyleLbl="sibTrans1D1" presStyleIdx="3" presStyleCnt="5"/>
      <dgm:spPr/>
    </dgm:pt>
    <dgm:pt modelId="{410FA612-52B0-4771-8D7F-78EA8FA88F31}" type="pres">
      <dgm:prSet presAssocID="{6499E74E-4A29-4426-B800-3FFE319C2784}" presName="connectorText" presStyleLbl="sibTrans1D1" presStyleIdx="3" presStyleCnt="5"/>
      <dgm:spPr/>
    </dgm:pt>
    <dgm:pt modelId="{F929CE33-5C88-43A9-AEB2-FDB2E8FA5F0A}" type="pres">
      <dgm:prSet presAssocID="{EDE7AFE7-E412-4FF2-B8B0-3DE8939260E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71D003-FEE3-43C6-A6FC-FDF9517B74EF}" type="pres">
      <dgm:prSet presAssocID="{0BC8CAA6-48C8-4007-85FF-A3957CB9BBF2}" presName="sibTrans" presStyleLbl="sibTrans1D1" presStyleIdx="4" presStyleCnt="5"/>
      <dgm:spPr/>
    </dgm:pt>
    <dgm:pt modelId="{45BDF62F-2FC2-4F72-8160-F5D4D8620043}" type="pres">
      <dgm:prSet presAssocID="{0BC8CAA6-48C8-4007-85FF-A3957CB9BBF2}" presName="connectorText" presStyleLbl="sibTrans1D1" presStyleIdx="4" presStyleCnt="5"/>
      <dgm:spPr/>
    </dgm:pt>
    <dgm:pt modelId="{5285D7A5-7B5F-48E4-8BBD-5D8D2E34FE40}" type="pres">
      <dgm:prSet presAssocID="{E23AB7CF-42FB-4B9B-8662-F8C2C435014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862E35-D3EB-4EC5-B481-5F750E4355DA}" srcId="{428A20DB-5534-4275-9EC8-FB90B43EBAAB}" destId="{D897894E-3681-43E8-8A69-CBEB34B14CF2}" srcOrd="0" destOrd="0" parTransId="{926B367B-5C74-4ABB-A78C-867C604F25AB}" sibTransId="{39DE99EC-E53E-4989-9E27-9C6580EFD3FA}"/>
    <dgm:cxn modelId="{A90653D1-A8A1-4D6D-B6DE-9EB169D61D75}" type="presOf" srcId="{0BC8CAA6-48C8-4007-85FF-A3957CB9BBF2}" destId="{45BDF62F-2FC2-4F72-8160-F5D4D8620043}" srcOrd="1" destOrd="0" presId="urn:microsoft.com/office/officeart/2005/8/layout/bProcess3"/>
    <dgm:cxn modelId="{D05E563E-F954-4D44-89F6-8FA830C99C20}" srcId="{428A20DB-5534-4275-9EC8-FB90B43EBAAB}" destId="{E23AB7CF-42FB-4B9B-8662-F8C2C4350144}" srcOrd="5" destOrd="0" parTransId="{6A7063E9-F3F9-454F-BD51-B85079938BF0}" sibTransId="{D66435F0-EF3F-4D67-9D53-FE2256B23EC6}"/>
    <dgm:cxn modelId="{C41536EB-65A9-4BF7-9196-422CD6D12807}" srcId="{428A20DB-5534-4275-9EC8-FB90B43EBAAB}" destId="{EDE7AFE7-E412-4FF2-B8B0-3DE8939260EB}" srcOrd="4" destOrd="0" parTransId="{48887F5B-08AC-4ABC-8024-39DEFDCEE3E0}" sibTransId="{0BC8CAA6-48C8-4007-85FF-A3957CB9BBF2}"/>
    <dgm:cxn modelId="{1C1A7111-B89F-4256-8D6D-7C0231EA3790}" type="presOf" srcId="{0BC8CAA6-48C8-4007-85FF-A3957CB9BBF2}" destId="{9E71D003-FEE3-43C6-A6FC-FDF9517B74EF}" srcOrd="0" destOrd="0" presId="urn:microsoft.com/office/officeart/2005/8/layout/bProcess3"/>
    <dgm:cxn modelId="{E9F26885-E1B4-4718-9B97-D70A35E6ADA2}" type="presOf" srcId="{1292C801-66A4-4CC6-891A-C8A527FD9B3D}" destId="{E52F4F11-9E46-415D-84F5-79107FA03CA3}" srcOrd="0" destOrd="0" presId="urn:microsoft.com/office/officeart/2005/8/layout/bProcess3"/>
    <dgm:cxn modelId="{F12E469A-C01F-4407-B53F-2D9025E75FE9}" type="presOf" srcId="{D897894E-3681-43E8-8A69-CBEB34B14CF2}" destId="{595A6F00-A694-40B0-A64B-684980B35B2D}" srcOrd="0" destOrd="0" presId="urn:microsoft.com/office/officeart/2005/8/layout/bProcess3"/>
    <dgm:cxn modelId="{1EC0D0FF-37CD-4503-8270-E8DADDEF8B2A}" type="presOf" srcId="{3CC1EEB3-A2AF-4866-8D86-343A006C2192}" destId="{14119F07-5E3C-4E44-8085-4FC15E02AEB8}" srcOrd="0" destOrd="0" presId="urn:microsoft.com/office/officeart/2005/8/layout/bProcess3"/>
    <dgm:cxn modelId="{5A44DDBD-767E-49E4-A66C-65902209185A}" srcId="{428A20DB-5534-4275-9EC8-FB90B43EBAAB}" destId="{1292C801-66A4-4CC6-891A-C8A527FD9B3D}" srcOrd="3" destOrd="0" parTransId="{B8427B1C-A5BB-451A-9D94-7967BA9293D0}" sibTransId="{6499E74E-4A29-4426-B800-3FFE319C2784}"/>
    <dgm:cxn modelId="{B8360954-8A6F-4B95-B368-31ECEC15309D}" type="presOf" srcId="{CD98EE9B-DD4E-4822-B36D-2467C88E91F7}" destId="{82F4FC4B-6E26-410E-82BA-EACACFFC1389}" srcOrd="0" destOrd="0" presId="urn:microsoft.com/office/officeart/2005/8/layout/bProcess3"/>
    <dgm:cxn modelId="{870A25DE-FF23-481B-B869-D16AE3E8CB07}" type="presOf" srcId="{39DE99EC-E53E-4989-9E27-9C6580EFD3FA}" destId="{15E8D0DC-7B10-4540-8932-F5D1C1909DCB}" srcOrd="0" destOrd="0" presId="urn:microsoft.com/office/officeart/2005/8/layout/bProcess3"/>
    <dgm:cxn modelId="{73E6AFDB-B8FB-4640-BF75-9337AACA672B}" type="presOf" srcId="{E23AB7CF-42FB-4B9B-8662-F8C2C4350144}" destId="{5285D7A5-7B5F-48E4-8BBD-5D8D2E34FE40}" srcOrd="0" destOrd="0" presId="urn:microsoft.com/office/officeart/2005/8/layout/bProcess3"/>
    <dgm:cxn modelId="{8AFC5816-570D-44C7-9D8D-1AFEE1352B47}" srcId="{428A20DB-5534-4275-9EC8-FB90B43EBAAB}" destId="{D870E9AC-3357-41D7-9EA1-ACC8C083F060}" srcOrd="2" destOrd="0" parTransId="{85C98879-12B9-44AF-A438-F5BA35FB073A}" sibTransId="{3CC1EEB3-A2AF-4866-8D86-343A006C2192}"/>
    <dgm:cxn modelId="{B62E016A-D8E1-485D-B62E-72079B3EA650}" type="presOf" srcId="{428A20DB-5534-4275-9EC8-FB90B43EBAAB}" destId="{C860259B-124B-4A2F-8FE9-501C6EA49050}" srcOrd="0" destOrd="0" presId="urn:microsoft.com/office/officeart/2005/8/layout/bProcess3"/>
    <dgm:cxn modelId="{DA4E5116-17A5-4E73-A8AF-944D2122A986}" srcId="{428A20DB-5534-4275-9EC8-FB90B43EBAAB}" destId="{CD98EE9B-DD4E-4822-B36D-2467C88E91F7}" srcOrd="1" destOrd="0" parTransId="{76FD0B1D-63E3-4CA7-8364-2A282A8C6C1A}" sibTransId="{977953A6-7D09-4405-9BA9-9A16EDC68692}"/>
    <dgm:cxn modelId="{EB20D58B-A39D-4C73-A73D-A17EFE47BDEE}" type="presOf" srcId="{6499E74E-4A29-4426-B800-3FFE319C2784}" destId="{410FA612-52B0-4771-8D7F-78EA8FA88F31}" srcOrd="1" destOrd="0" presId="urn:microsoft.com/office/officeart/2005/8/layout/bProcess3"/>
    <dgm:cxn modelId="{91E1FAF5-7E15-4A5C-9743-0F384F1AD34E}" type="presOf" srcId="{977953A6-7D09-4405-9BA9-9A16EDC68692}" destId="{294F4F54-122F-4D11-90B9-F02DCB734C97}" srcOrd="0" destOrd="0" presId="urn:microsoft.com/office/officeart/2005/8/layout/bProcess3"/>
    <dgm:cxn modelId="{967FD84F-CBEF-4B69-B5DB-A94A4477F6B2}" type="presOf" srcId="{3CC1EEB3-A2AF-4866-8D86-343A006C2192}" destId="{A87AEDAF-C931-4A0E-9DA7-72ED73163ED6}" srcOrd="1" destOrd="0" presId="urn:microsoft.com/office/officeart/2005/8/layout/bProcess3"/>
    <dgm:cxn modelId="{FBBC9515-BC3E-42A1-92D3-198634AB79BB}" type="presOf" srcId="{D870E9AC-3357-41D7-9EA1-ACC8C083F060}" destId="{0B6173CC-5879-4F26-87FD-7C7EB731C808}" srcOrd="0" destOrd="0" presId="urn:microsoft.com/office/officeart/2005/8/layout/bProcess3"/>
    <dgm:cxn modelId="{2E2660AA-E9AB-4FC5-AF92-6E11380808B1}" type="presOf" srcId="{6499E74E-4A29-4426-B800-3FFE319C2784}" destId="{711C1682-8F19-4332-8E72-0A70CD67428E}" srcOrd="0" destOrd="0" presId="urn:microsoft.com/office/officeart/2005/8/layout/bProcess3"/>
    <dgm:cxn modelId="{92ECD9ED-38A4-48F7-892C-CE75FBCE6972}" type="presOf" srcId="{EDE7AFE7-E412-4FF2-B8B0-3DE8939260EB}" destId="{F929CE33-5C88-43A9-AEB2-FDB2E8FA5F0A}" srcOrd="0" destOrd="0" presId="urn:microsoft.com/office/officeart/2005/8/layout/bProcess3"/>
    <dgm:cxn modelId="{53ABA0CF-460B-4A00-9C38-F7B3E180E9A8}" type="presOf" srcId="{977953A6-7D09-4405-9BA9-9A16EDC68692}" destId="{DFD38B5B-B5DB-42E7-B4D4-C6CD96611EEA}" srcOrd="1" destOrd="0" presId="urn:microsoft.com/office/officeart/2005/8/layout/bProcess3"/>
    <dgm:cxn modelId="{304F74C2-4BD9-4912-864D-625A7F5AC527}" type="presOf" srcId="{39DE99EC-E53E-4989-9E27-9C6580EFD3FA}" destId="{9FA64019-A61C-4942-8FDB-305847DA3B7E}" srcOrd="1" destOrd="0" presId="urn:microsoft.com/office/officeart/2005/8/layout/bProcess3"/>
    <dgm:cxn modelId="{12532046-5208-4E66-B3FB-7D7EF3DB13EF}" type="presParOf" srcId="{C860259B-124B-4A2F-8FE9-501C6EA49050}" destId="{595A6F00-A694-40B0-A64B-684980B35B2D}" srcOrd="0" destOrd="0" presId="urn:microsoft.com/office/officeart/2005/8/layout/bProcess3"/>
    <dgm:cxn modelId="{7DAB584E-3BDD-41AB-B84D-F948D0AE423C}" type="presParOf" srcId="{C860259B-124B-4A2F-8FE9-501C6EA49050}" destId="{15E8D0DC-7B10-4540-8932-F5D1C1909DCB}" srcOrd="1" destOrd="0" presId="urn:microsoft.com/office/officeart/2005/8/layout/bProcess3"/>
    <dgm:cxn modelId="{7E90F7F1-A4D4-472C-AA67-A58E5A0B4E24}" type="presParOf" srcId="{15E8D0DC-7B10-4540-8932-F5D1C1909DCB}" destId="{9FA64019-A61C-4942-8FDB-305847DA3B7E}" srcOrd="0" destOrd="0" presId="urn:microsoft.com/office/officeart/2005/8/layout/bProcess3"/>
    <dgm:cxn modelId="{5D205436-EE3B-49B2-B328-4306BCC652BC}" type="presParOf" srcId="{C860259B-124B-4A2F-8FE9-501C6EA49050}" destId="{82F4FC4B-6E26-410E-82BA-EACACFFC1389}" srcOrd="2" destOrd="0" presId="urn:microsoft.com/office/officeart/2005/8/layout/bProcess3"/>
    <dgm:cxn modelId="{47687B12-2DCB-4475-AA01-2EF7D60C2895}" type="presParOf" srcId="{C860259B-124B-4A2F-8FE9-501C6EA49050}" destId="{294F4F54-122F-4D11-90B9-F02DCB734C97}" srcOrd="3" destOrd="0" presId="urn:microsoft.com/office/officeart/2005/8/layout/bProcess3"/>
    <dgm:cxn modelId="{946FA88C-5275-423B-90C1-2440FF03BF17}" type="presParOf" srcId="{294F4F54-122F-4D11-90B9-F02DCB734C97}" destId="{DFD38B5B-B5DB-42E7-B4D4-C6CD96611EEA}" srcOrd="0" destOrd="0" presId="urn:microsoft.com/office/officeart/2005/8/layout/bProcess3"/>
    <dgm:cxn modelId="{9D21FCB7-CC42-4816-B0A1-0A0DB3540120}" type="presParOf" srcId="{C860259B-124B-4A2F-8FE9-501C6EA49050}" destId="{0B6173CC-5879-4F26-87FD-7C7EB731C808}" srcOrd="4" destOrd="0" presId="urn:microsoft.com/office/officeart/2005/8/layout/bProcess3"/>
    <dgm:cxn modelId="{E179103D-3FB4-46D3-B149-20B8AE684B5B}" type="presParOf" srcId="{C860259B-124B-4A2F-8FE9-501C6EA49050}" destId="{14119F07-5E3C-4E44-8085-4FC15E02AEB8}" srcOrd="5" destOrd="0" presId="urn:microsoft.com/office/officeart/2005/8/layout/bProcess3"/>
    <dgm:cxn modelId="{FE1ECC59-0F44-43B9-99B6-B77C0604F13D}" type="presParOf" srcId="{14119F07-5E3C-4E44-8085-4FC15E02AEB8}" destId="{A87AEDAF-C931-4A0E-9DA7-72ED73163ED6}" srcOrd="0" destOrd="0" presId="urn:microsoft.com/office/officeart/2005/8/layout/bProcess3"/>
    <dgm:cxn modelId="{92F50031-9A35-45BA-8A0C-C48ECB9E162D}" type="presParOf" srcId="{C860259B-124B-4A2F-8FE9-501C6EA49050}" destId="{E52F4F11-9E46-415D-84F5-79107FA03CA3}" srcOrd="6" destOrd="0" presId="urn:microsoft.com/office/officeart/2005/8/layout/bProcess3"/>
    <dgm:cxn modelId="{508E3BC5-3CCB-4C24-8E5E-721B4977D209}" type="presParOf" srcId="{C860259B-124B-4A2F-8FE9-501C6EA49050}" destId="{711C1682-8F19-4332-8E72-0A70CD67428E}" srcOrd="7" destOrd="0" presId="urn:microsoft.com/office/officeart/2005/8/layout/bProcess3"/>
    <dgm:cxn modelId="{A5D98E0B-D710-4D0B-B94E-053806FFD372}" type="presParOf" srcId="{711C1682-8F19-4332-8E72-0A70CD67428E}" destId="{410FA612-52B0-4771-8D7F-78EA8FA88F31}" srcOrd="0" destOrd="0" presId="urn:microsoft.com/office/officeart/2005/8/layout/bProcess3"/>
    <dgm:cxn modelId="{D958F928-7744-4B46-A69D-76A5B1649E53}" type="presParOf" srcId="{C860259B-124B-4A2F-8FE9-501C6EA49050}" destId="{F929CE33-5C88-43A9-AEB2-FDB2E8FA5F0A}" srcOrd="8" destOrd="0" presId="urn:microsoft.com/office/officeart/2005/8/layout/bProcess3"/>
    <dgm:cxn modelId="{E29F679B-1DE4-4945-A925-3F85970DEEFC}" type="presParOf" srcId="{C860259B-124B-4A2F-8FE9-501C6EA49050}" destId="{9E71D003-FEE3-43C6-A6FC-FDF9517B74EF}" srcOrd="9" destOrd="0" presId="urn:microsoft.com/office/officeart/2005/8/layout/bProcess3"/>
    <dgm:cxn modelId="{E0DE9061-94BD-40F7-B9F3-D2A371BD5FC7}" type="presParOf" srcId="{9E71D003-FEE3-43C6-A6FC-FDF9517B74EF}" destId="{45BDF62F-2FC2-4F72-8160-F5D4D8620043}" srcOrd="0" destOrd="0" presId="urn:microsoft.com/office/officeart/2005/8/layout/bProcess3"/>
    <dgm:cxn modelId="{5EC339DE-7B2F-44AF-949A-7A0CBCA3BF30}" type="presParOf" srcId="{C860259B-124B-4A2F-8FE9-501C6EA49050}" destId="{5285D7A5-7B5F-48E4-8BBD-5D8D2E34FE40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3ABF1D-4C6C-439E-9100-E4955FB776E2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011ED9-2789-4588-BFDB-561080517682}">
      <dgm:prSet phldrT="[Text]"/>
      <dgm:spPr/>
      <dgm:t>
        <a:bodyPr/>
        <a:lstStyle/>
        <a:p>
          <a:r>
            <a:rPr lang="en-US" dirty="0" smtClean="0"/>
            <a:t>Mike opens the project</a:t>
          </a:r>
          <a:endParaRPr lang="en-US" dirty="0"/>
        </a:p>
      </dgm:t>
    </dgm:pt>
    <dgm:pt modelId="{ED6B8F72-7531-4052-A23A-ED02A0BA2AED}" type="parTrans" cxnId="{6B01753C-2092-4E02-81EE-B6208F5BE3F3}">
      <dgm:prSet/>
      <dgm:spPr/>
      <dgm:t>
        <a:bodyPr/>
        <a:lstStyle/>
        <a:p>
          <a:endParaRPr lang="en-US"/>
        </a:p>
      </dgm:t>
    </dgm:pt>
    <dgm:pt modelId="{64C2692C-6117-4CB5-984A-010F516E6705}" type="sibTrans" cxnId="{6B01753C-2092-4E02-81EE-B6208F5BE3F3}">
      <dgm:prSet/>
      <dgm:spPr/>
      <dgm:t>
        <a:bodyPr/>
        <a:lstStyle/>
        <a:p>
          <a:endParaRPr lang="en-US"/>
        </a:p>
      </dgm:t>
    </dgm:pt>
    <dgm:pt modelId="{4E3B2115-7EA2-497F-B9CC-A5747D50E5B6}">
      <dgm:prSet phldrT="[Text]"/>
      <dgm:spPr/>
      <dgm:t>
        <a:bodyPr/>
        <a:lstStyle/>
        <a:p>
          <a:r>
            <a:rPr lang="en-US" dirty="0" smtClean="0"/>
            <a:t>Mike notices a notification icon next to his .resx file</a:t>
          </a:r>
          <a:endParaRPr lang="en-US" dirty="0"/>
        </a:p>
      </dgm:t>
    </dgm:pt>
    <dgm:pt modelId="{EEEB5E0F-273E-412C-98BE-E841B75DBA1F}" type="parTrans" cxnId="{0C9DEF04-A878-460E-98C6-A20CFF725817}">
      <dgm:prSet/>
      <dgm:spPr/>
      <dgm:t>
        <a:bodyPr/>
        <a:lstStyle/>
        <a:p>
          <a:endParaRPr lang="en-US"/>
        </a:p>
      </dgm:t>
    </dgm:pt>
    <dgm:pt modelId="{D1534BB8-E95A-4810-A0EF-EEDEBD392DFD}" type="sibTrans" cxnId="{0C9DEF04-A878-460E-98C6-A20CFF725817}">
      <dgm:prSet/>
      <dgm:spPr/>
      <dgm:t>
        <a:bodyPr/>
        <a:lstStyle/>
        <a:p>
          <a:endParaRPr lang="en-US"/>
        </a:p>
      </dgm:t>
    </dgm:pt>
    <dgm:pt modelId="{C4B501AD-049F-4E4A-A7D9-EE2332740057}">
      <dgm:prSet phldrT="[Text]"/>
      <dgm:spPr/>
      <dgm:t>
        <a:bodyPr/>
        <a:lstStyle/>
        <a:p>
          <a:r>
            <a:rPr lang="en-US" dirty="0" smtClean="0"/>
            <a:t>Mike selects to update the translations</a:t>
          </a:r>
          <a:endParaRPr lang="en-US" dirty="0"/>
        </a:p>
      </dgm:t>
    </dgm:pt>
    <dgm:pt modelId="{07AFEA8A-F3F5-4B08-80C9-D4774B3DBA80}" type="parTrans" cxnId="{B1CC41EF-AF37-44F9-A60D-FA0165B3C11A}">
      <dgm:prSet/>
      <dgm:spPr/>
      <dgm:t>
        <a:bodyPr/>
        <a:lstStyle/>
        <a:p>
          <a:endParaRPr lang="en-US"/>
        </a:p>
      </dgm:t>
    </dgm:pt>
    <dgm:pt modelId="{64FC88FF-3D8C-4E03-B32B-0C1E40A1D1B6}" type="sibTrans" cxnId="{B1CC41EF-AF37-44F9-A60D-FA0165B3C11A}">
      <dgm:prSet/>
      <dgm:spPr/>
      <dgm:t>
        <a:bodyPr/>
        <a:lstStyle/>
        <a:p>
          <a:endParaRPr lang="en-US"/>
        </a:p>
      </dgm:t>
    </dgm:pt>
    <dgm:pt modelId="{DD13306B-8605-4D90-9A22-002AA3DCAC10}">
      <dgm:prSet phldrT="[Text]"/>
      <dgm:spPr/>
      <dgm:t>
        <a:bodyPr/>
        <a:lstStyle/>
        <a:p>
          <a:r>
            <a:rPr lang="en-US" dirty="0" smtClean="0"/>
            <a:t>The latest translations are received from bing</a:t>
          </a:r>
          <a:endParaRPr lang="en-US" dirty="0"/>
        </a:p>
      </dgm:t>
    </dgm:pt>
    <dgm:pt modelId="{1A6DADB2-3202-43A8-BB68-1D538C2C5FF0}" type="parTrans" cxnId="{FA4E99E2-F0EE-46BF-9266-57346A175105}">
      <dgm:prSet/>
      <dgm:spPr/>
      <dgm:t>
        <a:bodyPr/>
        <a:lstStyle/>
        <a:p>
          <a:endParaRPr lang="en-US"/>
        </a:p>
      </dgm:t>
    </dgm:pt>
    <dgm:pt modelId="{C96BD5FD-AB02-4C6E-979C-DE0882D71287}" type="sibTrans" cxnId="{FA4E99E2-F0EE-46BF-9266-57346A175105}">
      <dgm:prSet/>
      <dgm:spPr/>
      <dgm:t>
        <a:bodyPr/>
        <a:lstStyle/>
        <a:p>
          <a:endParaRPr lang="en-US"/>
        </a:p>
      </dgm:t>
    </dgm:pt>
    <dgm:pt modelId="{46357C15-03EA-4888-BBEA-0C0704B0BFFF}" type="pres">
      <dgm:prSet presAssocID="{8A3ABF1D-4C6C-439E-9100-E4955FB776E2}" presName="Name0" presStyleCnt="0">
        <dgm:presLayoutVars>
          <dgm:dir/>
          <dgm:resizeHandles val="exact"/>
        </dgm:presLayoutVars>
      </dgm:prSet>
      <dgm:spPr/>
    </dgm:pt>
    <dgm:pt modelId="{D4C5252E-1F3A-4D46-87AF-62D71AFC7003}" type="pres">
      <dgm:prSet presAssocID="{84011ED9-2789-4588-BFDB-561080517682}" presName="node" presStyleLbl="node1" presStyleIdx="0" presStyleCnt="4">
        <dgm:presLayoutVars>
          <dgm:bulletEnabled val="1"/>
        </dgm:presLayoutVars>
      </dgm:prSet>
      <dgm:spPr/>
    </dgm:pt>
    <dgm:pt modelId="{29DE26A6-0DE2-4FFC-AAE6-A4FE0F80109A}" type="pres">
      <dgm:prSet presAssocID="{64C2692C-6117-4CB5-984A-010F516E6705}" presName="sibTrans" presStyleLbl="sibTrans1D1" presStyleIdx="0" presStyleCnt="3"/>
      <dgm:spPr/>
    </dgm:pt>
    <dgm:pt modelId="{ED51E33E-A58D-40C6-BEB4-69C0F9D8675F}" type="pres">
      <dgm:prSet presAssocID="{64C2692C-6117-4CB5-984A-010F516E6705}" presName="connectorText" presStyleLbl="sibTrans1D1" presStyleIdx="0" presStyleCnt="3"/>
      <dgm:spPr/>
    </dgm:pt>
    <dgm:pt modelId="{78133A54-A649-450C-AF54-0840B11CE597}" type="pres">
      <dgm:prSet presAssocID="{4E3B2115-7EA2-497F-B9CC-A5747D50E5B6}" presName="node" presStyleLbl="node1" presStyleIdx="1" presStyleCnt="4">
        <dgm:presLayoutVars>
          <dgm:bulletEnabled val="1"/>
        </dgm:presLayoutVars>
      </dgm:prSet>
      <dgm:spPr/>
    </dgm:pt>
    <dgm:pt modelId="{4E7A860D-AD1B-4267-8BE6-74010C9651D1}" type="pres">
      <dgm:prSet presAssocID="{D1534BB8-E95A-4810-A0EF-EEDEBD392DFD}" presName="sibTrans" presStyleLbl="sibTrans1D1" presStyleIdx="1" presStyleCnt="3"/>
      <dgm:spPr/>
    </dgm:pt>
    <dgm:pt modelId="{9CE58913-27D1-48EC-87FE-24AAB9EDCFE0}" type="pres">
      <dgm:prSet presAssocID="{D1534BB8-E95A-4810-A0EF-EEDEBD392DFD}" presName="connectorText" presStyleLbl="sibTrans1D1" presStyleIdx="1" presStyleCnt="3"/>
      <dgm:spPr/>
    </dgm:pt>
    <dgm:pt modelId="{E8A1D7BB-910D-41E9-A2F4-4F6D2DC3785C}" type="pres">
      <dgm:prSet presAssocID="{C4B501AD-049F-4E4A-A7D9-EE233274005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292D7-FDEA-4A34-9327-18EE2CE32528}" type="pres">
      <dgm:prSet presAssocID="{64FC88FF-3D8C-4E03-B32B-0C1E40A1D1B6}" presName="sibTrans" presStyleLbl="sibTrans1D1" presStyleIdx="2" presStyleCnt="3"/>
      <dgm:spPr/>
    </dgm:pt>
    <dgm:pt modelId="{C9BB1FCC-35A8-4A9B-B517-84B41C8D5A23}" type="pres">
      <dgm:prSet presAssocID="{64FC88FF-3D8C-4E03-B32B-0C1E40A1D1B6}" presName="connectorText" presStyleLbl="sibTrans1D1" presStyleIdx="2" presStyleCnt="3"/>
      <dgm:spPr/>
    </dgm:pt>
    <dgm:pt modelId="{7F447ED9-2EF0-44C7-9B07-E80C5FFA8CEE}" type="pres">
      <dgm:prSet presAssocID="{DD13306B-8605-4D90-9A22-002AA3DCAC1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01753C-2092-4E02-81EE-B6208F5BE3F3}" srcId="{8A3ABF1D-4C6C-439E-9100-E4955FB776E2}" destId="{84011ED9-2789-4588-BFDB-561080517682}" srcOrd="0" destOrd="0" parTransId="{ED6B8F72-7531-4052-A23A-ED02A0BA2AED}" sibTransId="{64C2692C-6117-4CB5-984A-010F516E6705}"/>
    <dgm:cxn modelId="{8B69BE03-ECEE-4D26-94DF-FF5BD29CE03B}" type="presOf" srcId="{C4B501AD-049F-4E4A-A7D9-EE2332740057}" destId="{E8A1D7BB-910D-41E9-A2F4-4F6D2DC3785C}" srcOrd="0" destOrd="0" presId="urn:microsoft.com/office/officeart/2005/8/layout/bProcess3"/>
    <dgm:cxn modelId="{0C9DEF04-A878-460E-98C6-A20CFF725817}" srcId="{8A3ABF1D-4C6C-439E-9100-E4955FB776E2}" destId="{4E3B2115-7EA2-497F-B9CC-A5747D50E5B6}" srcOrd="1" destOrd="0" parTransId="{EEEB5E0F-273E-412C-98BE-E841B75DBA1F}" sibTransId="{D1534BB8-E95A-4810-A0EF-EEDEBD392DFD}"/>
    <dgm:cxn modelId="{38D866E9-EF0A-4CC1-A344-D2994F6CFC7F}" type="presOf" srcId="{64FC88FF-3D8C-4E03-B32B-0C1E40A1D1B6}" destId="{C9BB1FCC-35A8-4A9B-B517-84B41C8D5A23}" srcOrd="1" destOrd="0" presId="urn:microsoft.com/office/officeart/2005/8/layout/bProcess3"/>
    <dgm:cxn modelId="{A5705D29-A64F-4A68-B95E-BEE44C4F38D2}" type="presOf" srcId="{4E3B2115-7EA2-497F-B9CC-A5747D50E5B6}" destId="{78133A54-A649-450C-AF54-0840B11CE597}" srcOrd="0" destOrd="0" presId="urn:microsoft.com/office/officeart/2005/8/layout/bProcess3"/>
    <dgm:cxn modelId="{FC34A12B-0573-4AC6-977D-B348F2994B3A}" type="presOf" srcId="{84011ED9-2789-4588-BFDB-561080517682}" destId="{D4C5252E-1F3A-4D46-87AF-62D71AFC7003}" srcOrd="0" destOrd="0" presId="urn:microsoft.com/office/officeart/2005/8/layout/bProcess3"/>
    <dgm:cxn modelId="{DD6E1D75-E22E-4996-AC15-0E93A8EE23E8}" type="presOf" srcId="{64C2692C-6117-4CB5-984A-010F516E6705}" destId="{29DE26A6-0DE2-4FFC-AAE6-A4FE0F80109A}" srcOrd="0" destOrd="0" presId="urn:microsoft.com/office/officeart/2005/8/layout/bProcess3"/>
    <dgm:cxn modelId="{1E21D858-74F4-48E7-819D-CACE2B0B42BC}" type="presOf" srcId="{64FC88FF-3D8C-4E03-B32B-0C1E40A1D1B6}" destId="{E26292D7-FDEA-4A34-9327-18EE2CE32528}" srcOrd="0" destOrd="0" presId="urn:microsoft.com/office/officeart/2005/8/layout/bProcess3"/>
    <dgm:cxn modelId="{4D24FBE0-31AE-4CD5-BF86-60617A76DFE4}" type="presOf" srcId="{64C2692C-6117-4CB5-984A-010F516E6705}" destId="{ED51E33E-A58D-40C6-BEB4-69C0F9D8675F}" srcOrd="1" destOrd="0" presId="urn:microsoft.com/office/officeart/2005/8/layout/bProcess3"/>
    <dgm:cxn modelId="{B1CC41EF-AF37-44F9-A60D-FA0165B3C11A}" srcId="{8A3ABF1D-4C6C-439E-9100-E4955FB776E2}" destId="{C4B501AD-049F-4E4A-A7D9-EE2332740057}" srcOrd="2" destOrd="0" parTransId="{07AFEA8A-F3F5-4B08-80C9-D4774B3DBA80}" sibTransId="{64FC88FF-3D8C-4E03-B32B-0C1E40A1D1B6}"/>
    <dgm:cxn modelId="{AAB19E89-8AF5-4627-B58F-5B37649126DB}" type="presOf" srcId="{D1534BB8-E95A-4810-A0EF-EEDEBD392DFD}" destId="{9CE58913-27D1-48EC-87FE-24AAB9EDCFE0}" srcOrd="1" destOrd="0" presId="urn:microsoft.com/office/officeart/2005/8/layout/bProcess3"/>
    <dgm:cxn modelId="{A9DE28C0-8D43-4BE6-8277-7E32732FAA97}" type="presOf" srcId="{DD13306B-8605-4D90-9A22-002AA3DCAC10}" destId="{7F447ED9-2EF0-44C7-9B07-E80C5FFA8CEE}" srcOrd="0" destOrd="0" presId="urn:microsoft.com/office/officeart/2005/8/layout/bProcess3"/>
    <dgm:cxn modelId="{3C68E179-FFD8-442D-8592-1745012A3365}" type="presOf" srcId="{D1534BB8-E95A-4810-A0EF-EEDEBD392DFD}" destId="{4E7A860D-AD1B-4267-8BE6-74010C9651D1}" srcOrd="0" destOrd="0" presId="urn:microsoft.com/office/officeart/2005/8/layout/bProcess3"/>
    <dgm:cxn modelId="{FA4E99E2-F0EE-46BF-9266-57346A175105}" srcId="{8A3ABF1D-4C6C-439E-9100-E4955FB776E2}" destId="{DD13306B-8605-4D90-9A22-002AA3DCAC10}" srcOrd="3" destOrd="0" parTransId="{1A6DADB2-3202-43A8-BB68-1D538C2C5FF0}" sibTransId="{C96BD5FD-AB02-4C6E-979C-DE0882D71287}"/>
    <dgm:cxn modelId="{6B1CDE6D-CE4B-4F03-A153-31FD4E62C9C1}" type="presOf" srcId="{8A3ABF1D-4C6C-439E-9100-E4955FB776E2}" destId="{46357C15-03EA-4888-BBEA-0C0704B0BFFF}" srcOrd="0" destOrd="0" presId="urn:microsoft.com/office/officeart/2005/8/layout/bProcess3"/>
    <dgm:cxn modelId="{6DB514B0-DE97-4ADC-9072-92420AE46AD4}" type="presParOf" srcId="{46357C15-03EA-4888-BBEA-0C0704B0BFFF}" destId="{D4C5252E-1F3A-4D46-87AF-62D71AFC7003}" srcOrd="0" destOrd="0" presId="urn:microsoft.com/office/officeart/2005/8/layout/bProcess3"/>
    <dgm:cxn modelId="{0F801730-A90E-46E9-8860-E98E2D472705}" type="presParOf" srcId="{46357C15-03EA-4888-BBEA-0C0704B0BFFF}" destId="{29DE26A6-0DE2-4FFC-AAE6-A4FE0F80109A}" srcOrd="1" destOrd="0" presId="urn:microsoft.com/office/officeart/2005/8/layout/bProcess3"/>
    <dgm:cxn modelId="{3290EEBE-5F08-4FE4-A052-3BD9E7B8A592}" type="presParOf" srcId="{29DE26A6-0DE2-4FFC-AAE6-A4FE0F80109A}" destId="{ED51E33E-A58D-40C6-BEB4-69C0F9D8675F}" srcOrd="0" destOrd="0" presId="urn:microsoft.com/office/officeart/2005/8/layout/bProcess3"/>
    <dgm:cxn modelId="{BEFA7C80-BE4A-429D-9B01-DEE0B0307485}" type="presParOf" srcId="{46357C15-03EA-4888-BBEA-0C0704B0BFFF}" destId="{78133A54-A649-450C-AF54-0840B11CE597}" srcOrd="2" destOrd="0" presId="urn:microsoft.com/office/officeart/2005/8/layout/bProcess3"/>
    <dgm:cxn modelId="{3BB62A1B-EA83-4EA0-A684-644C0BBDBCAE}" type="presParOf" srcId="{46357C15-03EA-4888-BBEA-0C0704B0BFFF}" destId="{4E7A860D-AD1B-4267-8BE6-74010C9651D1}" srcOrd="3" destOrd="0" presId="urn:microsoft.com/office/officeart/2005/8/layout/bProcess3"/>
    <dgm:cxn modelId="{1A759D00-96B2-4770-8BF2-B3DD4CF046C8}" type="presParOf" srcId="{4E7A860D-AD1B-4267-8BE6-74010C9651D1}" destId="{9CE58913-27D1-48EC-87FE-24AAB9EDCFE0}" srcOrd="0" destOrd="0" presId="urn:microsoft.com/office/officeart/2005/8/layout/bProcess3"/>
    <dgm:cxn modelId="{B09BA388-1681-4F4F-9608-001245F1C82F}" type="presParOf" srcId="{46357C15-03EA-4888-BBEA-0C0704B0BFFF}" destId="{E8A1D7BB-910D-41E9-A2F4-4F6D2DC3785C}" srcOrd="4" destOrd="0" presId="urn:microsoft.com/office/officeart/2005/8/layout/bProcess3"/>
    <dgm:cxn modelId="{FE1468FB-CD67-4690-A579-5C98F98E00A9}" type="presParOf" srcId="{46357C15-03EA-4888-BBEA-0C0704B0BFFF}" destId="{E26292D7-FDEA-4A34-9327-18EE2CE32528}" srcOrd="5" destOrd="0" presId="urn:microsoft.com/office/officeart/2005/8/layout/bProcess3"/>
    <dgm:cxn modelId="{7B36D996-0F1F-450D-AD08-753BC6335EBF}" type="presParOf" srcId="{E26292D7-FDEA-4A34-9327-18EE2CE32528}" destId="{C9BB1FCC-35A8-4A9B-B517-84B41C8D5A23}" srcOrd="0" destOrd="0" presId="urn:microsoft.com/office/officeart/2005/8/layout/bProcess3"/>
    <dgm:cxn modelId="{04B40E05-C588-47F9-AD9A-9C9D09DB1279}" type="presParOf" srcId="{46357C15-03EA-4888-BBEA-0C0704B0BFFF}" destId="{7F447ED9-2EF0-44C7-9B07-E80C5FFA8CEE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E26A6-0DE2-4FFC-AAE6-A4FE0F80109A}">
      <dsp:nvSpPr>
        <dsp:cNvPr id="0" name=""/>
        <dsp:cNvSpPr/>
      </dsp:nvSpPr>
      <dsp:spPr>
        <a:xfrm>
          <a:off x="1762021" y="526186"/>
          <a:ext cx="3740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400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38908" y="569883"/>
        <a:ext cx="20230" cy="4046"/>
      </dsp:txXfrm>
    </dsp:sp>
    <dsp:sp modelId="{D4C5252E-1F3A-4D46-87AF-62D71AFC7003}">
      <dsp:nvSpPr>
        <dsp:cNvPr id="0" name=""/>
        <dsp:cNvSpPr/>
      </dsp:nvSpPr>
      <dsp:spPr>
        <a:xfrm>
          <a:off x="4673" y="44162"/>
          <a:ext cx="1759148" cy="1055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Mike opens the project</a:t>
          </a:r>
          <a:endParaRPr lang="en-US" sz="1300" kern="1200" dirty="0"/>
        </a:p>
      </dsp:txBody>
      <dsp:txXfrm>
        <a:off x="4673" y="44162"/>
        <a:ext cx="1759148" cy="1055489"/>
      </dsp:txXfrm>
    </dsp:sp>
    <dsp:sp modelId="{4E7A860D-AD1B-4267-8BE6-74010C9651D1}">
      <dsp:nvSpPr>
        <dsp:cNvPr id="0" name=""/>
        <dsp:cNvSpPr/>
      </dsp:nvSpPr>
      <dsp:spPr>
        <a:xfrm>
          <a:off x="3925774" y="526186"/>
          <a:ext cx="3740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400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02661" y="569883"/>
        <a:ext cx="20230" cy="4046"/>
      </dsp:txXfrm>
    </dsp:sp>
    <dsp:sp modelId="{78133A54-A649-450C-AF54-0840B11CE597}">
      <dsp:nvSpPr>
        <dsp:cNvPr id="0" name=""/>
        <dsp:cNvSpPr/>
      </dsp:nvSpPr>
      <dsp:spPr>
        <a:xfrm>
          <a:off x="2168425" y="44162"/>
          <a:ext cx="1759148" cy="1055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Mike creates a .resx file</a:t>
          </a:r>
          <a:endParaRPr lang="en-US" sz="1300" kern="1200" dirty="0"/>
        </a:p>
      </dsp:txBody>
      <dsp:txXfrm>
        <a:off x="2168425" y="44162"/>
        <a:ext cx="1759148" cy="1055489"/>
      </dsp:txXfrm>
    </dsp:sp>
    <dsp:sp modelId="{FC0F6C89-9952-4A91-AE3A-BF86D792E522}">
      <dsp:nvSpPr>
        <dsp:cNvPr id="0" name=""/>
        <dsp:cNvSpPr/>
      </dsp:nvSpPr>
      <dsp:spPr>
        <a:xfrm>
          <a:off x="884247" y="1097851"/>
          <a:ext cx="4327505" cy="374004"/>
        </a:xfrm>
        <a:custGeom>
          <a:avLst/>
          <a:gdLst/>
          <a:ahLst/>
          <a:cxnLst/>
          <a:rect l="0" t="0" r="0" b="0"/>
          <a:pathLst>
            <a:path>
              <a:moveTo>
                <a:pt x="4327505" y="0"/>
              </a:moveTo>
              <a:lnTo>
                <a:pt x="4327505" y="204102"/>
              </a:lnTo>
              <a:lnTo>
                <a:pt x="0" y="204102"/>
              </a:lnTo>
              <a:lnTo>
                <a:pt x="0" y="37400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39340" y="1282830"/>
        <a:ext cx="217318" cy="4046"/>
      </dsp:txXfrm>
    </dsp:sp>
    <dsp:sp modelId="{2A54C0C9-084F-4425-8C1B-D096130608F4}">
      <dsp:nvSpPr>
        <dsp:cNvPr id="0" name=""/>
        <dsp:cNvSpPr/>
      </dsp:nvSpPr>
      <dsp:spPr>
        <a:xfrm>
          <a:off x="4332178" y="44162"/>
          <a:ext cx="1759148" cy="1055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Mike selects to share the page with his translators</a:t>
          </a:r>
          <a:endParaRPr lang="en-US" sz="1300" kern="1200" dirty="0"/>
        </a:p>
      </dsp:txBody>
      <dsp:txXfrm>
        <a:off x="4332178" y="44162"/>
        <a:ext cx="1759148" cy="1055489"/>
      </dsp:txXfrm>
    </dsp:sp>
    <dsp:sp modelId="{85CA91C0-70FC-477E-9CB6-961A04348428}">
      <dsp:nvSpPr>
        <dsp:cNvPr id="0" name=""/>
        <dsp:cNvSpPr/>
      </dsp:nvSpPr>
      <dsp:spPr>
        <a:xfrm>
          <a:off x="1762021" y="1986280"/>
          <a:ext cx="3740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400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38908" y="2029976"/>
        <a:ext cx="20230" cy="4046"/>
      </dsp:txXfrm>
    </dsp:sp>
    <dsp:sp modelId="{391C3B00-2DD9-49A3-AE34-DBA9194E60CC}">
      <dsp:nvSpPr>
        <dsp:cNvPr id="0" name=""/>
        <dsp:cNvSpPr/>
      </dsp:nvSpPr>
      <dsp:spPr>
        <a:xfrm>
          <a:off x="4673" y="1504255"/>
          <a:ext cx="1759148" cy="1055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Mike enters the email addresses for the recipients</a:t>
          </a:r>
          <a:endParaRPr lang="en-US" sz="1300" kern="1200" dirty="0"/>
        </a:p>
      </dsp:txBody>
      <dsp:txXfrm>
        <a:off x="4673" y="1504255"/>
        <a:ext cx="1759148" cy="1055489"/>
      </dsp:txXfrm>
    </dsp:sp>
    <dsp:sp modelId="{FFB0FF98-B16B-44BB-B806-0DEC511F9BE3}">
      <dsp:nvSpPr>
        <dsp:cNvPr id="0" name=""/>
        <dsp:cNvSpPr/>
      </dsp:nvSpPr>
      <dsp:spPr>
        <a:xfrm>
          <a:off x="3925774" y="1986280"/>
          <a:ext cx="3740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400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02661" y="2029976"/>
        <a:ext cx="20230" cy="4046"/>
      </dsp:txXfrm>
    </dsp:sp>
    <dsp:sp modelId="{CDEF4CCE-ACEE-4458-8EF8-91D2480EDDA9}">
      <dsp:nvSpPr>
        <dsp:cNvPr id="0" name=""/>
        <dsp:cNvSpPr/>
      </dsp:nvSpPr>
      <dsp:spPr>
        <a:xfrm>
          <a:off x="2168425" y="1504255"/>
          <a:ext cx="1759148" cy="1055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Mike clicks send</a:t>
          </a:r>
          <a:endParaRPr lang="en-US" sz="1300" kern="1200" dirty="0"/>
        </a:p>
      </dsp:txBody>
      <dsp:txXfrm>
        <a:off x="2168425" y="1504255"/>
        <a:ext cx="1759148" cy="1055489"/>
      </dsp:txXfrm>
    </dsp:sp>
    <dsp:sp modelId="{A946BBC5-A1BF-4B4A-BFD7-BA27AA1DA66B}">
      <dsp:nvSpPr>
        <dsp:cNvPr id="0" name=""/>
        <dsp:cNvSpPr/>
      </dsp:nvSpPr>
      <dsp:spPr>
        <a:xfrm>
          <a:off x="884247" y="2557944"/>
          <a:ext cx="4327505" cy="374004"/>
        </a:xfrm>
        <a:custGeom>
          <a:avLst/>
          <a:gdLst/>
          <a:ahLst/>
          <a:cxnLst/>
          <a:rect l="0" t="0" r="0" b="0"/>
          <a:pathLst>
            <a:path>
              <a:moveTo>
                <a:pt x="4327505" y="0"/>
              </a:moveTo>
              <a:lnTo>
                <a:pt x="4327505" y="204102"/>
              </a:lnTo>
              <a:lnTo>
                <a:pt x="0" y="204102"/>
              </a:lnTo>
              <a:lnTo>
                <a:pt x="0" y="37400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39340" y="2742923"/>
        <a:ext cx="217318" cy="4046"/>
      </dsp:txXfrm>
    </dsp:sp>
    <dsp:sp modelId="{EDD53CC8-34CF-4F0C-8EF2-C3BE15971E63}">
      <dsp:nvSpPr>
        <dsp:cNvPr id="0" name=""/>
        <dsp:cNvSpPr/>
      </dsp:nvSpPr>
      <dsp:spPr>
        <a:xfrm>
          <a:off x="4332178" y="1504255"/>
          <a:ext cx="1759148" cy="1055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Translation content is sent to locan website</a:t>
          </a:r>
          <a:endParaRPr lang="en-US" sz="1300" kern="1200" dirty="0"/>
        </a:p>
      </dsp:txBody>
      <dsp:txXfrm>
        <a:off x="4332178" y="1504255"/>
        <a:ext cx="1759148" cy="1055489"/>
      </dsp:txXfrm>
    </dsp:sp>
    <dsp:sp modelId="{41A82210-51BB-4F19-9246-1E9C9C4BA505}">
      <dsp:nvSpPr>
        <dsp:cNvPr id="0" name=""/>
        <dsp:cNvSpPr/>
      </dsp:nvSpPr>
      <dsp:spPr>
        <a:xfrm>
          <a:off x="4673" y="2964348"/>
          <a:ext cx="1759148" cy="1055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Translators receive an email with the link so that they can edit the translations</a:t>
          </a:r>
          <a:endParaRPr lang="en-US" sz="1300" kern="1200" dirty="0"/>
        </a:p>
      </dsp:txBody>
      <dsp:txXfrm>
        <a:off x="4673" y="2964348"/>
        <a:ext cx="1759148" cy="10554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8D0DC-7B10-4540-8932-F5D1C1909DCB}">
      <dsp:nvSpPr>
        <dsp:cNvPr id="0" name=""/>
        <dsp:cNvSpPr/>
      </dsp:nvSpPr>
      <dsp:spPr>
        <a:xfrm>
          <a:off x="2839447" y="494069"/>
          <a:ext cx="3829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90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20562" y="537722"/>
        <a:ext cx="20675" cy="4135"/>
      </dsp:txXfrm>
    </dsp:sp>
    <dsp:sp modelId="{595A6F00-A694-40B0-A64B-684980B35B2D}">
      <dsp:nvSpPr>
        <dsp:cNvPr id="0" name=""/>
        <dsp:cNvSpPr/>
      </dsp:nvSpPr>
      <dsp:spPr>
        <a:xfrm>
          <a:off x="1043404" y="436"/>
          <a:ext cx="1797843" cy="1078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Stacy goes to the URL specified</a:t>
          </a:r>
          <a:endParaRPr lang="en-US" sz="1600" kern="1200" dirty="0"/>
        </a:p>
      </dsp:txBody>
      <dsp:txXfrm>
        <a:off x="1043404" y="436"/>
        <a:ext cx="1797843" cy="1078706"/>
      </dsp:txXfrm>
    </dsp:sp>
    <dsp:sp modelId="{294F4F54-122F-4D11-90B9-F02DCB734C97}">
      <dsp:nvSpPr>
        <dsp:cNvPr id="0" name=""/>
        <dsp:cNvSpPr/>
      </dsp:nvSpPr>
      <dsp:spPr>
        <a:xfrm>
          <a:off x="1942326" y="1077342"/>
          <a:ext cx="2211347" cy="382904"/>
        </a:xfrm>
        <a:custGeom>
          <a:avLst/>
          <a:gdLst/>
          <a:ahLst/>
          <a:cxnLst/>
          <a:rect l="0" t="0" r="0" b="0"/>
          <a:pathLst>
            <a:path>
              <a:moveTo>
                <a:pt x="2211347" y="0"/>
              </a:moveTo>
              <a:lnTo>
                <a:pt x="2211347" y="208552"/>
              </a:lnTo>
              <a:lnTo>
                <a:pt x="0" y="208552"/>
              </a:lnTo>
              <a:lnTo>
                <a:pt x="0" y="38290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91758" y="1266727"/>
        <a:ext cx="112483" cy="4135"/>
      </dsp:txXfrm>
    </dsp:sp>
    <dsp:sp modelId="{82F4FC4B-6E26-410E-82BA-EACACFFC1389}">
      <dsp:nvSpPr>
        <dsp:cNvPr id="0" name=""/>
        <dsp:cNvSpPr/>
      </dsp:nvSpPr>
      <dsp:spPr>
        <a:xfrm>
          <a:off x="3254752" y="436"/>
          <a:ext cx="1797843" cy="1078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Selects target language</a:t>
          </a:r>
          <a:endParaRPr lang="en-US" sz="1600" kern="1200" dirty="0"/>
        </a:p>
      </dsp:txBody>
      <dsp:txXfrm>
        <a:off x="3254752" y="436"/>
        <a:ext cx="1797843" cy="1078706"/>
      </dsp:txXfrm>
    </dsp:sp>
    <dsp:sp modelId="{14119F07-5E3C-4E44-8085-4FC15E02AEB8}">
      <dsp:nvSpPr>
        <dsp:cNvPr id="0" name=""/>
        <dsp:cNvSpPr/>
      </dsp:nvSpPr>
      <dsp:spPr>
        <a:xfrm>
          <a:off x="2839447" y="1986280"/>
          <a:ext cx="3829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90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20562" y="2029932"/>
        <a:ext cx="20675" cy="4135"/>
      </dsp:txXfrm>
    </dsp:sp>
    <dsp:sp modelId="{0B6173CC-5879-4F26-87FD-7C7EB731C808}">
      <dsp:nvSpPr>
        <dsp:cNvPr id="0" name=""/>
        <dsp:cNvSpPr/>
      </dsp:nvSpPr>
      <dsp:spPr>
        <a:xfrm>
          <a:off x="1043404" y="1492646"/>
          <a:ext cx="1797843" cy="1078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Locan site gets  translation for that language from bing</a:t>
          </a:r>
          <a:endParaRPr lang="en-US" sz="1600" kern="1200" dirty="0"/>
        </a:p>
      </dsp:txBody>
      <dsp:txXfrm>
        <a:off x="1043404" y="1492646"/>
        <a:ext cx="1797843" cy="1078706"/>
      </dsp:txXfrm>
    </dsp:sp>
    <dsp:sp modelId="{711C1682-8F19-4332-8E72-0A70CD67428E}">
      <dsp:nvSpPr>
        <dsp:cNvPr id="0" name=""/>
        <dsp:cNvSpPr/>
      </dsp:nvSpPr>
      <dsp:spPr>
        <a:xfrm>
          <a:off x="1942326" y="2569553"/>
          <a:ext cx="2211347" cy="382904"/>
        </a:xfrm>
        <a:custGeom>
          <a:avLst/>
          <a:gdLst/>
          <a:ahLst/>
          <a:cxnLst/>
          <a:rect l="0" t="0" r="0" b="0"/>
          <a:pathLst>
            <a:path>
              <a:moveTo>
                <a:pt x="2211347" y="0"/>
              </a:moveTo>
              <a:lnTo>
                <a:pt x="2211347" y="208552"/>
              </a:lnTo>
              <a:lnTo>
                <a:pt x="0" y="208552"/>
              </a:lnTo>
              <a:lnTo>
                <a:pt x="0" y="38290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91758" y="2758937"/>
        <a:ext cx="112483" cy="4135"/>
      </dsp:txXfrm>
    </dsp:sp>
    <dsp:sp modelId="{E52F4F11-9E46-415D-84F5-79107FA03CA3}">
      <dsp:nvSpPr>
        <dsp:cNvPr id="0" name=""/>
        <dsp:cNvSpPr/>
      </dsp:nvSpPr>
      <dsp:spPr>
        <a:xfrm>
          <a:off x="3254752" y="1492646"/>
          <a:ext cx="1797843" cy="1078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Stacy makes some edits</a:t>
          </a:r>
          <a:endParaRPr lang="en-US" sz="1600" kern="1200" dirty="0"/>
        </a:p>
      </dsp:txBody>
      <dsp:txXfrm>
        <a:off x="3254752" y="1492646"/>
        <a:ext cx="1797843" cy="1078706"/>
      </dsp:txXfrm>
    </dsp:sp>
    <dsp:sp modelId="{9E71D003-FEE3-43C6-A6FC-FDF9517B74EF}">
      <dsp:nvSpPr>
        <dsp:cNvPr id="0" name=""/>
        <dsp:cNvSpPr/>
      </dsp:nvSpPr>
      <dsp:spPr>
        <a:xfrm>
          <a:off x="2839447" y="3478490"/>
          <a:ext cx="3829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90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20562" y="3522142"/>
        <a:ext cx="20675" cy="4135"/>
      </dsp:txXfrm>
    </dsp:sp>
    <dsp:sp modelId="{F929CE33-5C88-43A9-AEB2-FDB2E8FA5F0A}">
      <dsp:nvSpPr>
        <dsp:cNvPr id="0" name=""/>
        <dsp:cNvSpPr/>
      </dsp:nvSpPr>
      <dsp:spPr>
        <a:xfrm>
          <a:off x="1043404" y="2984857"/>
          <a:ext cx="1797843" cy="1078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Stacy clicks Save</a:t>
          </a:r>
          <a:endParaRPr lang="en-US" sz="1600" kern="1200" dirty="0"/>
        </a:p>
      </dsp:txBody>
      <dsp:txXfrm>
        <a:off x="1043404" y="2984857"/>
        <a:ext cx="1797843" cy="1078706"/>
      </dsp:txXfrm>
    </dsp:sp>
    <dsp:sp modelId="{5285D7A5-7B5F-48E4-8BBD-5D8D2E34FE40}">
      <dsp:nvSpPr>
        <dsp:cNvPr id="0" name=""/>
        <dsp:cNvSpPr/>
      </dsp:nvSpPr>
      <dsp:spPr>
        <a:xfrm>
          <a:off x="3254752" y="2984857"/>
          <a:ext cx="1797843" cy="1078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Changes sent to bing</a:t>
          </a:r>
          <a:endParaRPr lang="en-US" sz="1600" kern="1200" dirty="0"/>
        </a:p>
      </dsp:txBody>
      <dsp:txXfrm>
        <a:off x="3254752" y="2984857"/>
        <a:ext cx="1797843" cy="10787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E26A6-0DE2-4FFC-AAE6-A4FE0F80109A}">
      <dsp:nvSpPr>
        <dsp:cNvPr id="0" name=""/>
        <dsp:cNvSpPr/>
      </dsp:nvSpPr>
      <dsp:spPr>
        <a:xfrm>
          <a:off x="2731964" y="852298"/>
          <a:ext cx="5978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787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15188" y="894876"/>
        <a:ext cx="31423" cy="6284"/>
      </dsp:txXfrm>
    </dsp:sp>
    <dsp:sp modelId="{D4C5252E-1F3A-4D46-87AF-62D71AFC7003}">
      <dsp:nvSpPr>
        <dsp:cNvPr id="0" name=""/>
        <dsp:cNvSpPr/>
      </dsp:nvSpPr>
      <dsp:spPr>
        <a:xfrm>
          <a:off x="1279" y="78273"/>
          <a:ext cx="2732484" cy="16394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Mike opens the project</a:t>
          </a:r>
          <a:endParaRPr lang="en-US" sz="2400" kern="1200" dirty="0"/>
        </a:p>
      </dsp:txBody>
      <dsp:txXfrm>
        <a:off x="1279" y="78273"/>
        <a:ext cx="2732484" cy="1639490"/>
      </dsp:txXfrm>
    </dsp:sp>
    <dsp:sp modelId="{4E7A860D-AD1B-4267-8BE6-74010C9651D1}">
      <dsp:nvSpPr>
        <dsp:cNvPr id="0" name=""/>
        <dsp:cNvSpPr/>
      </dsp:nvSpPr>
      <dsp:spPr>
        <a:xfrm>
          <a:off x="1367522" y="1715964"/>
          <a:ext cx="3360955" cy="597871"/>
        </a:xfrm>
        <a:custGeom>
          <a:avLst/>
          <a:gdLst/>
          <a:ahLst/>
          <a:cxnLst/>
          <a:rect l="0" t="0" r="0" b="0"/>
          <a:pathLst>
            <a:path>
              <a:moveTo>
                <a:pt x="3360955" y="0"/>
              </a:moveTo>
              <a:lnTo>
                <a:pt x="3360955" y="316035"/>
              </a:lnTo>
              <a:lnTo>
                <a:pt x="0" y="316035"/>
              </a:lnTo>
              <a:lnTo>
                <a:pt x="0" y="597871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62519" y="2011757"/>
        <a:ext cx="170960" cy="6284"/>
      </dsp:txXfrm>
    </dsp:sp>
    <dsp:sp modelId="{78133A54-A649-450C-AF54-0840B11CE597}">
      <dsp:nvSpPr>
        <dsp:cNvPr id="0" name=""/>
        <dsp:cNvSpPr/>
      </dsp:nvSpPr>
      <dsp:spPr>
        <a:xfrm>
          <a:off x="3362235" y="78273"/>
          <a:ext cx="2732484" cy="16394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Mike notices a notification icon next to his .resx file</a:t>
          </a:r>
          <a:endParaRPr lang="en-US" sz="2400" kern="1200" dirty="0"/>
        </a:p>
      </dsp:txBody>
      <dsp:txXfrm>
        <a:off x="3362235" y="78273"/>
        <a:ext cx="2732484" cy="1639490"/>
      </dsp:txXfrm>
    </dsp:sp>
    <dsp:sp modelId="{E26292D7-FDEA-4A34-9327-18EE2CE32528}">
      <dsp:nvSpPr>
        <dsp:cNvPr id="0" name=""/>
        <dsp:cNvSpPr/>
      </dsp:nvSpPr>
      <dsp:spPr>
        <a:xfrm>
          <a:off x="2731964" y="3120261"/>
          <a:ext cx="5978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787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15188" y="3162838"/>
        <a:ext cx="31423" cy="6284"/>
      </dsp:txXfrm>
    </dsp:sp>
    <dsp:sp modelId="{E8A1D7BB-910D-41E9-A2F4-4F6D2DC3785C}">
      <dsp:nvSpPr>
        <dsp:cNvPr id="0" name=""/>
        <dsp:cNvSpPr/>
      </dsp:nvSpPr>
      <dsp:spPr>
        <a:xfrm>
          <a:off x="1279" y="2346235"/>
          <a:ext cx="2732484" cy="16394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Mike selects to update the translations</a:t>
          </a:r>
          <a:endParaRPr lang="en-US" sz="2400" kern="1200" dirty="0"/>
        </a:p>
      </dsp:txBody>
      <dsp:txXfrm>
        <a:off x="1279" y="2346235"/>
        <a:ext cx="2732484" cy="1639490"/>
      </dsp:txXfrm>
    </dsp:sp>
    <dsp:sp modelId="{7F447ED9-2EF0-44C7-9B07-E80C5FFA8CEE}">
      <dsp:nvSpPr>
        <dsp:cNvPr id="0" name=""/>
        <dsp:cNvSpPr/>
      </dsp:nvSpPr>
      <dsp:spPr>
        <a:xfrm>
          <a:off x="3362235" y="2346235"/>
          <a:ext cx="2732484" cy="16394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The latest translations are received from bing</a:t>
          </a:r>
          <a:endParaRPr lang="en-US" sz="2400" kern="1200" dirty="0"/>
        </a:p>
      </dsp:txBody>
      <dsp:txXfrm>
        <a:off x="3362235" y="2346235"/>
        <a:ext cx="2732484" cy="1639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May 04,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May 04,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May 04,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May 04,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May 04,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May 04,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May 04,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May 04, 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May 04, 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May 04,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May 04,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May 04, 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 smtClean="0"/>
              <a:t>Locan Sharing Workflow</a:t>
            </a:r>
            <a:endParaRPr lang="en-US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5/4/2011</a:t>
            </a:r>
          </a:p>
          <a:p>
            <a:r>
              <a:rPr lang="en-US" dirty="0" smtClean="0"/>
              <a:t>Sayed Ibrahim Hashimi (SayedHa)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VS users can share their .resx files</a:t>
            </a:r>
          </a:p>
          <a:p>
            <a:r>
              <a:rPr lang="en-US" dirty="0" smtClean="0"/>
              <a:t>Content is uploaded to locan web servers</a:t>
            </a:r>
          </a:p>
          <a:p>
            <a:r>
              <a:rPr lang="en-US" dirty="0" smtClean="0"/>
              <a:t>Translators can view/edit the translations</a:t>
            </a:r>
          </a:p>
          <a:p>
            <a:r>
              <a:rPr lang="en-US" dirty="0" smtClean="0"/>
              <a:t>All edits are sent back to bing</a:t>
            </a:r>
          </a:p>
          <a:p>
            <a:r>
              <a:rPr lang="en-US" dirty="0" smtClean="0"/>
              <a:t>VS users can be notified that an update is required</a:t>
            </a:r>
          </a:p>
          <a:p>
            <a:r>
              <a:rPr lang="en-US" dirty="0" smtClean="0"/>
              <a:t>Updates from bing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5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user creates &amp; shares the .resx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3991873"/>
              </p:ext>
            </p:extLst>
          </p:nvPr>
        </p:nvGraphicFramePr>
        <p:xfrm>
          <a:off x="1524000" y="1803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58688" y="1981200"/>
            <a:ext cx="526106" cy="831514"/>
            <a:chOff x="470683" y="1676400"/>
            <a:chExt cx="526106" cy="831514"/>
          </a:xfrm>
        </p:grpSpPr>
        <p:grpSp>
          <p:nvGrpSpPr>
            <p:cNvPr id="6" name="Group 5"/>
            <p:cNvGrpSpPr/>
            <p:nvPr/>
          </p:nvGrpSpPr>
          <p:grpSpPr>
            <a:xfrm>
              <a:off x="570907" y="1676400"/>
              <a:ext cx="315817" cy="554515"/>
              <a:chOff x="1436783" y="2722085"/>
              <a:chExt cx="315817" cy="55451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524000" y="2722085"/>
                <a:ext cx="152400" cy="1524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>
                <a:off x="1447800" y="2895600"/>
                <a:ext cx="304800" cy="381000"/>
              </a:xfrm>
              <a:prstGeom prst="triangl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1436783" y="3026885"/>
                <a:ext cx="3048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470683" y="223091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1">
                      <a:lumMod val="50000"/>
                    </a:schemeClr>
                  </a:solidFill>
                </a:rPr>
                <a:t>Mike</a:t>
              </a:r>
              <a:endParaRPr lang="en-US" sz="12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04800" y="2735573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(VS user)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8595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Translator goes to edit page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29227" y="1962532"/>
            <a:ext cx="593432" cy="831514"/>
            <a:chOff x="776213" y="3447812"/>
            <a:chExt cx="593432" cy="831514"/>
          </a:xfrm>
        </p:grpSpPr>
        <p:grpSp>
          <p:nvGrpSpPr>
            <p:cNvPr id="11" name="Group 10"/>
            <p:cNvGrpSpPr/>
            <p:nvPr/>
          </p:nvGrpSpPr>
          <p:grpSpPr>
            <a:xfrm>
              <a:off x="910098" y="3447812"/>
              <a:ext cx="315817" cy="554515"/>
              <a:chOff x="1436783" y="2722085"/>
              <a:chExt cx="315817" cy="554515"/>
            </a:xfrm>
            <a:solidFill>
              <a:schemeClr val="accent3"/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1524000" y="2722085"/>
                <a:ext cx="152400" cy="15240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1447800" y="2895600"/>
                <a:ext cx="304800" cy="381000"/>
              </a:xfrm>
              <a:prstGeom prst="triangl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1436783" y="3026885"/>
                <a:ext cx="304800" cy="1588"/>
              </a:xfrm>
              <a:prstGeom prst="line">
                <a:avLst/>
              </a:prstGeom>
              <a:grpFill/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776213" y="4002327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1">
                      <a:lumMod val="50000"/>
                    </a:schemeClr>
                  </a:solidFill>
                </a:rPr>
                <a:t>Stacy</a:t>
              </a:r>
              <a:endParaRPr lang="en-US" sz="12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987546136"/>
              </p:ext>
            </p:extLst>
          </p:nvPr>
        </p:nvGraphicFramePr>
        <p:xfrm>
          <a:off x="1371600" y="1574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39720" y="2771001"/>
            <a:ext cx="972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(Translator)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152401" y="5943600"/>
            <a:ext cx="8839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other translators go to edit the values for the same language they will see Stacy’s changes because bing has them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2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VS user opens the project after translation edit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88166727"/>
              </p:ext>
            </p:extLst>
          </p:nvPr>
        </p:nvGraphicFramePr>
        <p:xfrm>
          <a:off x="1524000" y="1803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58688" y="1981200"/>
            <a:ext cx="526106" cy="831514"/>
            <a:chOff x="470683" y="1676400"/>
            <a:chExt cx="526106" cy="831514"/>
          </a:xfrm>
        </p:grpSpPr>
        <p:grpSp>
          <p:nvGrpSpPr>
            <p:cNvPr id="6" name="Group 5"/>
            <p:cNvGrpSpPr/>
            <p:nvPr/>
          </p:nvGrpSpPr>
          <p:grpSpPr>
            <a:xfrm>
              <a:off x="570907" y="1676400"/>
              <a:ext cx="315817" cy="554515"/>
              <a:chOff x="1436783" y="2722085"/>
              <a:chExt cx="315817" cy="55451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524000" y="2722085"/>
                <a:ext cx="152400" cy="1524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>
                <a:off x="1447800" y="2895600"/>
                <a:ext cx="304800" cy="381000"/>
              </a:xfrm>
              <a:prstGeom prst="triangl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1436783" y="3026885"/>
                <a:ext cx="3048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470683" y="223091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1">
                      <a:lumMod val="50000"/>
                    </a:schemeClr>
                  </a:solidFill>
                </a:rPr>
                <a:t>Mike</a:t>
              </a:r>
              <a:endParaRPr lang="en-US" sz="12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04800" y="2735573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(VS user)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2665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after this slide is 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71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user creates &amp; shares a .resx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8688" y="1981200"/>
            <a:ext cx="526106" cy="831514"/>
            <a:chOff x="470683" y="1676400"/>
            <a:chExt cx="526106" cy="831514"/>
          </a:xfrm>
        </p:grpSpPr>
        <p:grpSp>
          <p:nvGrpSpPr>
            <p:cNvPr id="5" name="Group 4"/>
            <p:cNvGrpSpPr/>
            <p:nvPr/>
          </p:nvGrpSpPr>
          <p:grpSpPr>
            <a:xfrm>
              <a:off x="570907" y="1676400"/>
              <a:ext cx="315817" cy="554515"/>
              <a:chOff x="1436783" y="2722085"/>
              <a:chExt cx="315817" cy="554515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1524000" y="2722085"/>
                <a:ext cx="152400" cy="1524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>
                <a:off x="1447800" y="2895600"/>
                <a:ext cx="304800" cy="381000"/>
              </a:xfrm>
              <a:prstGeom prst="triangl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1436783" y="3026885"/>
                <a:ext cx="3048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470683" y="223091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1">
                      <a:lumMod val="50000"/>
                    </a:schemeClr>
                  </a:solidFill>
                </a:rPr>
                <a:t>Mike</a:t>
              </a:r>
              <a:endParaRPr lang="en-US" sz="12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02887" y="2016628"/>
            <a:ext cx="849913" cy="1023846"/>
            <a:chOff x="1295400" y="1761067"/>
            <a:chExt cx="849913" cy="1023846"/>
          </a:xfrm>
        </p:grpSpPr>
        <p:sp>
          <p:nvSpPr>
            <p:cNvPr id="11" name="Flowchart: Document 10"/>
            <p:cNvSpPr/>
            <p:nvPr/>
          </p:nvSpPr>
          <p:spPr>
            <a:xfrm>
              <a:off x="1415556" y="1761067"/>
              <a:ext cx="609600" cy="723900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95400" y="2507914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main.resx</a:t>
              </a:r>
              <a:endParaRPr lang="en-US" sz="1200" dirty="0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996789" y="2318085"/>
            <a:ext cx="1506098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11256" y="19528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495800" y="1894945"/>
            <a:ext cx="1112805" cy="893285"/>
            <a:chOff x="2939556" y="1621315"/>
            <a:chExt cx="1112805" cy="893285"/>
          </a:xfrm>
        </p:grpSpPr>
        <p:pic>
          <p:nvPicPr>
            <p:cNvPr id="18" name="Picture 4" descr="C:\Users\Ibrahim\Downloads\1304564679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3616" y="1621315"/>
              <a:ext cx="664685" cy="664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2939556" y="2237601"/>
              <a:ext cx="1112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locan website</a:t>
              </a:r>
              <a:endParaRPr lang="en-US" sz="1200" dirty="0"/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>
            <a:off x="3352800" y="2264277"/>
            <a:ext cx="1506098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06953" y="2848142"/>
            <a:ext cx="3151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Translators receive an email</a:t>
            </a:r>
          </a:p>
          <a:p>
            <a:r>
              <a:rPr lang="en-US" dirty="0" smtClean="0"/>
              <a:t>with the URL to the edit page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512417" y="3892886"/>
            <a:ext cx="593432" cy="831514"/>
            <a:chOff x="776213" y="3447812"/>
            <a:chExt cx="593432" cy="831514"/>
          </a:xfrm>
        </p:grpSpPr>
        <p:grpSp>
          <p:nvGrpSpPr>
            <p:cNvPr id="23" name="Group 22"/>
            <p:cNvGrpSpPr/>
            <p:nvPr/>
          </p:nvGrpSpPr>
          <p:grpSpPr>
            <a:xfrm>
              <a:off x="910098" y="3447812"/>
              <a:ext cx="315817" cy="554515"/>
              <a:chOff x="1436783" y="2722085"/>
              <a:chExt cx="315817" cy="554515"/>
            </a:xfrm>
            <a:solidFill>
              <a:schemeClr val="accent3"/>
            </a:solidFill>
          </p:grpSpPr>
          <p:sp>
            <p:nvSpPr>
              <p:cNvPr id="25" name="Oval 24"/>
              <p:cNvSpPr/>
              <p:nvPr/>
            </p:nvSpPr>
            <p:spPr>
              <a:xfrm>
                <a:off x="1524000" y="2722085"/>
                <a:ext cx="152400" cy="15240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Isosceles Triangle 25"/>
              <p:cNvSpPr/>
              <p:nvPr/>
            </p:nvSpPr>
            <p:spPr>
              <a:xfrm>
                <a:off x="1447800" y="2895600"/>
                <a:ext cx="304800" cy="381000"/>
              </a:xfrm>
              <a:prstGeom prst="triangl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1436783" y="3026885"/>
                <a:ext cx="304800" cy="1588"/>
              </a:xfrm>
              <a:prstGeom prst="line">
                <a:avLst/>
              </a:prstGeom>
              <a:grpFill/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776213" y="4002327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1">
                      <a:lumMod val="50000"/>
                    </a:schemeClr>
                  </a:solidFill>
                </a:rPr>
                <a:t>Stacy</a:t>
              </a:r>
              <a:endParaRPr lang="en-US" sz="12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364955" y="3892886"/>
            <a:ext cx="577402" cy="831514"/>
            <a:chOff x="1467407" y="3476942"/>
            <a:chExt cx="577402" cy="831514"/>
          </a:xfrm>
        </p:grpSpPr>
        <p:grpSp>
          <p:nvGrpSpPr>
            <p:cNvPr id="29" name="Group 28"/>
            <p:cNvGrpSpPr/>
            <p:nvPr/>
          </p:nvGrpSpPr>
          <p:grpSpPr>
            <a:xfrm>
              <a:off x="1593276" y="3476942"/>
              <a:ext cx="315817" cy="554515"/>
              <a:chOff x="1436783" y="2722085"/>
              <a:chExt cx="315817" cy="554515"/>
            </a:xfrm>
            <a:solidFill>
              <a:schemeClr val="accent3"/>
            </a:solidFill>
          </p:grpSpPr>
          <p:sp>
            <p:nvSpPr>
              <p:cNvPr id="31" name="Oval 30"/>
              <p:cNvSpPr/>
              <p:nvPr/>
            </p:nvSpPr>
            <p:spPr>
              <a:xfrm>
                <a:off x="1524000" y="2722085"/>
                <a:ext cx="152400" cy="15240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>
                <a:off x="1447800" y="2895600"/>
                <a:ext cx="304800" cy="381000"/>
              </a:xfrm>
              <a:prstGeom prst="triangl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1436783" y="3026885"/>
                <a:ext cx="304800" cy="1588"/>
              </a:xfrm>
              <a:prstGeom prst="line">
                <a:avLst/>
              </a:prstGeom>
              <a:grpFill/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1467407" y="4031457"/>
              <a:ext cx="577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1">
                      <a:lumMod val="50000"/>
                    </a:schemeClr>
                  </a:solidFill>
                </a:rPr>
                <a:t>Chris</a:t>
              </a:r>
              <a:endParaRPr lang="en-US" sz="12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201463" y="3892886"/>
            <a:ext cx="688010" cy="831514"/>
            <a:chOff x="2079087" y="3476942"/>
            <a:chExt cx="688010" cy="831514"/>
          </a:xfrm>
        </p:grpSpPr>
        <p:grpSp>
          <p:nvGrpSpPr>
            <p:cNvPr id="35" name="Group 34"/>
            <p:cNvGrpSpPr/>
            <p:nvPr/>
          </p:nvGrpSpPr>
          <p:grpSpPr>
            <a:xfrm>
              <a:off x="2260258" y="3476942"/>
              <a:ext cx="315817" cy="554515"/>
              <a:chOff x="1436783" y="2722085"/>
              <a:chExt cx="315817" cy="554515"/>
            </a:xfrm>
            <a:solidFill>
              <a:schemeClr val="accent3"/>
            </a:solidFill>
          </p:grpSpPr>
          <p:sp>
            <p:nvSpPr>
              <p:cNvPr id="37" name="Oval 36"/>
              <p:cNvSpPr/>
              <p:nvPr/>
            </p:nvSpPr>
            <p:spPr>
              <a:xfrm>
                <a:off x="1524000" y="2722085"/>
                <a:ext cx="152400" cy="15240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1447800" y="2895600"/>
                <a:ext cx="304800" cy="381000"/>
              </a:xfrm>
              <a:prstGeom prst="triangl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1436783" y="3026885"/>
                <a:ext cx="304800" cy="1588"/>
              </a:xfrm>
              <a:prstGeom prst="line">
                <a:avLst/>
              </a:prstGeom>
              <a:grpFill/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2079087" y="4031457"/>
              <a:ext cx="6880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1">
                      <a:lumMod val="50000"/>
                    </a:schemeClr>
                  </a:solidFill>
                </a:rPr>
                <a:t>Natalie</a:t>
              </a:r>
              <a:endParaRPr lang="en-US" sz="12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 flipH="1">
            <a:off x="3885919" y="2703652"/>
            <a:ext cx="1059483" cy="111303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719860" y="2709642"/>
            <a:ext cx="225542" cy="110704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945402" y="2709642"/>
            <a:ext cx="524449" cy="118324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733800" y="192335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04800" y="2735573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(VS user)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5575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255</Words>
  <Application>Microsoft Office PowerPoint</Application>
  <PresentationFormat>On-screen Show (4:3)</PresentationFormat>
  <Paragraphs>51</Paragraphs>
  <Slides>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PowerPoint-Template</vt:lpstr>
      <vt:lpstr>Locan Sharing Workflow</vt:lpstr>
      <vt:lpstr>Overview</vt:lpstr>
      <vt:lpstr>VS user creates &amp; shares the .resx</vt:lpstr>
      <vt:lpstr>Translator goes to edit page</vt:lpstr>
      <vt:lpstr>VS user opens the project after translation edit</vt:lpstr>
      <vt:lpstr>OLD</vt:lpstr>
      <vt:lpstr>VS user creates &amp; shares a .resx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Locan Sharing Workflow</dc:title>
  <dc:creator>Sayed Ibrahim Hashimi</dc:creator>
  <cp:lastModifiedBy>Sayed Ibrahim Hashimi</cp:lastModifiedBy>
  <cp:revision>14</cp:revision>
  <dcterms:created xsi:type="dcterms:W3CDTF">2011-05-05T02:05:51Z</dcterms:created>
  <dcterms:modified xsi:type="dcterms:W3CDTF">2011-05-05T03:42:33Z</dcterms:modified>
</cp:coreProperties>
</file>