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17F78E-25CE-4A96-952E-A5319F1CD940}">
  <a:tblStyle styleId="{EA17F78E-25CE-4A96-952E-A5319F1CD9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84" Type="http://schemas.openxmlformats.org/officeDocument/2006/relationships/slide" Target="slides/slide17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21875b77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21875b77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21cb10800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21cb10800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600334256b_5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600334256b_5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600334256b_1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600334256b_1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600334256b_1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600334256b_1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600334256b_59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600334256b_59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scores*.c</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600334256b_1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600334256b_1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600334256b_59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600334256b_59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600334256b_1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600334256b_1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421cb10800_1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421cb10800_1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600334256b_1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600334256b_1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600334256b_1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600334256b_1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00334256b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00334256b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600334256b_1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600334256b_1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600334256b_1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600334256b_1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600334256b_1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600334256b_1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600334256b_1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600334256b_1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600334256b_1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600334256b_1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600334256b_1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600334256b_1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600334256b_1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600334256b_1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600334256b_1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600334256b_1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600334256b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600334256b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600334256b_1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600334256b_1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00334256b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00334256b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600334256b_1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600334256b_1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600334256b_1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600334256b_1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600334256b_1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600334256b_1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600334256b_1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600334256b_1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names.c</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600334256b_1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600334256b_1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600334256b_1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600334256b_1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600334256b_5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600334256b_5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string{0,1}</a:t>
            </a:r>
            <a:endParaRPr/>
          </a:p>
          <a:p>
            <a:pPr indent="0" lvl="0" marL="0" rtl="0" algn="l">
              <a:spcBef>
                <a:spcPts val="0"/>
              </a:spcBef>
              <a:spcAft>
                <a:spcPts val="0"/>
              </a:spcAft>
              <a:buNone/>
            </a:pPr>
            <a:r>
              <a:rPr lang="en"/>
              <a:t>strlen</a:t>
            </a:r>
            <a:endParaRPr/>
          </a:p>
          <a:p>
            <a:pPr indent="0" lvl="0" marL="0" rtl="0" algn="l">
              <a:spcBef>
                <a:spcPts val="0"/>
              </a:spcBef>
              <a:spcAft>
                <a:spcPts val="0"/>
              </a:spcAft>
              <a:buNone/>
            </a:pPr>
            <a:r>
              <a:rPr lang="en"/>
              <a:t>ascii{0,1}</a:t>
            </a:r>
            <a:endParaRPr/>
          </a:p>
          <a:p>
            <a:pPr indent="0" lvl="0" marL="0" rtl="0" algn="l">
              <a:spcBef>
                <a:spcPts val="0"/>
              </a:spcBef>
              <a:spcAft>
                <a:spcPts val="0"/>
              </a:spcAft>
              <a:buNone/>
            </a:pPr>
            <a:r>
              <a:rPr lang="en"/>
              <a:t>uppercase{0,1,2}</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600334256b_1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600334256b_1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600334256b_1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600334256b_1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600334256b_1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600334256b_1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00334256b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00334256b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601de35e0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601de35e0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600334256b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600334256b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421cb10800_1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421cb10800_1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421cb10800_1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421cb10800_1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421cb10800_1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421cb10800_1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argv</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600334256b_59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600334256b_59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exit.c</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421cb10800_1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421cb10800_1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421cb10800_1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421cb10800_1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421cb10800_1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421cb10800_1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exit</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600334256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600334256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00334256b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00334256b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600334256b_1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600334256b_1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600334256b_1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600334256b_1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600334256b_1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600334256b_1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600334256b_1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600334256b_1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600334256b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600334256b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600334256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600334256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600334256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600334256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600334256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600334256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600334256b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600334256b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600334256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600334256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00334256b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00334256b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600334256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600334256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600334256b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600334256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600334256b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600334256b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600334256b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600334256b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600334256b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600334256b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600334256b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600334256b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600334256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600334256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600334256b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600334256b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600334256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600334256b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600334256b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600334256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00334256b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00334256b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00334256b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00334256b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600334256b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600334256b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600334256b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600334256b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600334256b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600334256b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600334256b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600334256b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600334256b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600334256b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600334256b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600334256b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600334256b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600334256b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600334256b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600334256b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600334256b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600334256b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00334256b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00334256b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600334256b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600334256b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600334256b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600334256b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600334256b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600334256b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600334256b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600334256b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600334256b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600334256b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600334256b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600334256b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g600334256b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2" name="Google Shape;1112;g600334256b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600334256b_1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600334256b_1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7bf6b75c93f59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7bf6b75c93f59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00334256b_5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00334256b_5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00334256b_1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00334256b_1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60033425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0033425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421cb10800_1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21cb10800_1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421cb10800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21cb10800_1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21cb10800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21cb10800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21cb10800_1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21cb10800_1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421cb10800_1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21cb10800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21cb10800_1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21cb10800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21cb10800_1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21cb10800_1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21cb10800_1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21cb10800_1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21cb10800_1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21cb10800_1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21cb10800_1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21cb10800_1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bf6b75c93f59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bf6b75c93f59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421cb10800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21cb10800_1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21cb10800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21cb10800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21cb10800_1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21cb10800_1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21cb10800_1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21cb10800_1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421cb10800_1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21cb10800_1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21cb10800_1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1cb10800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421cb10800_1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21cb10800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21cb10800_1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21cb10800_1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4360bc60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360bc60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421cb10800_1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21cb10800_1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600334256b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00334256b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00334256b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00334256b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600334256b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00334256b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00334256b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00334256b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00334256b_1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00334256b_1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421cb10800_1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21cb10800_1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421cb10800_1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21cb10800_1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21cb10800_1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21cb10800_1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21cb10800_1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21cb10800_1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421cb10800_1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21cb10800_1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421cb10800_1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21cb10800_1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600334256b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00334256b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421cb10800_1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21cb10800_1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0s and 1s for printf.c are actually those for libc.so.</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421cb10800_1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21cb10800_1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00334256b_1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00334256b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abstraction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00334256b_5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00334256b_5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abstraction</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00334256b_5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00334256b_5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600334256b_5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00334256b_5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Hopper</a:t>
            </a:r>
            <a:endParaRPr/>
          </a:p>
          <a:p>
            <a:pPr indent="0" lvl="0" marL="0" rtl="0" algn="l">
              <a:spcBef>
                <a:spcPts val="0"/>
              </a:spcBef>
              <a:spcAft>
                <a:spcPts val="0"/>
              </a:spcAft>
              <a:buNone/>
            </a:pPr>
            <a:r>
              <a:rPr lang="en"/>
              <a:t>Mark II</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00334256b_5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00334256b_5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Grace Hopper</a:t>
            </a:r>
            <a:endParaRPr/>
          </a:p>
          <a:p>
            <a:pPr indent="0" lvl="0" marL="0" rtl="0" algn="l">
              <a:spcBef>
                <a:spcPts val="0"/>
              </a:spcBef>
              <a:spcAft>
                <a:spcPts val="0"/>
              </a:spcAft>
              <a:buNone/>
            </a:pPr>
            <a:r>
              <a:rPr lang="en"/>
              <a:t>Mark II</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421cb10800_1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21cb10800_1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buggy0, buggy1</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600334256b_1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00334256b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buggy2</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600334256b_1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00334256b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600334256b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00334256b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600334256b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00334256b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buggy3</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600334256b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00334256b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check50 cs50/problems/hello</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600334256b_1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00334256b_1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600334256b_1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00334256b_1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601de35e0b_3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01de35e0b_3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600334256b_1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00334256b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abstraction</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600334256b_1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00334256b_1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00334256b_1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00334256b_1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600334256b_1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600334256b_1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600334256b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00334256b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00334256b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00334256b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600334256b_1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00334256b_1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600334256b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00334256b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600334256b_1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600334256b_1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600334256b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00334256b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style0, style1</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421cb10800_1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21cb10800_1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421cb10800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421cb10800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421cb10800_1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21cb10800_1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421cb10800_1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21cb10800_1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421cb10800_1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21cb10800_1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421cb10800_1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421cb10800_1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600334256b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00334256b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421cb10800_1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21cb10800_1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600334256b_1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600334256b_1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421cb10800_1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421cb10800_1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600334256b_1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600334256b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600334256b_1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600334256b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600334256b_1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600334256b_1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hi.c</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600334256b_1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600334256b_1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600334256b_1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600334256b_1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600334256b_1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600334256b_1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600334256b_1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600334256b_1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00334256b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00334256b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600334256b_1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00334256b_1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600334256b_1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00334256b_1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600334256b_5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600334256b_5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601de35e0b_3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601de35e0b_3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600334256b_1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600334256b_1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600334256b_1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600334256b_1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600334256b_1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600334256b_1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600334256b_1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600334256b_1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600334256b_1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600334256b_1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600334256b_1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600334256b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www.youtube.com/watch?v=1qcTwuKozs8"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7.xml"/><Relationship Id="rId3" Type="http://schemas.openxmlformats.org/officeDocument/2006/relationships/hyperlink" Target="http://www.youtube.com/watch?v=9K4FsAHB-C8" TargetMode="External"/><Relationship Id="rId4" Type="http://schemas.openxmlformats.org/officeDocument/2006/relationships/image" Target="../media/image4.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50.harvard.edu/college" TargetMode="External"/><Relationship Id="rId4" Type="http://schemas.openxmlformats.org/officeDocument/2006/relationships/hyperlink" Target="https://live.cs50.io/screen" TargetMode="External"/><Relationship Id="rId5" Type="http://schemas.openxmlformats.org/officeDocument/2006/relationships/hyperlink" Target="mailto:heads@cs50.harvard.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https://ide.cs50.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 Id="rId3"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 Id="rId3"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 Id="rId3"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2.xml"/><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pic>
        <p:nvPicPr>
          <p:cNvPr descr="Played by xRavenXP (me)&#10;&#10;Super Mario Bros is the first Mario game to be the platform genre with progression from left to right (unlike previous games that had only one screen per stage) and was a true watershed of the most famous character of Nintendo. In Japan the game was a huge sales success for the Famicom, but Nintendo needed more planning to launch that game in the United States because it was still suffering from the effects of the video game crisis of 1983, then released the NES (Nintendo Entertainment System) as if it were an electronic toy and included the game Super Mario Bros along with the console, a strategy that many distrusted but in the end proved to be one of the most market-smart things ever done and many Western children had their first contact with videogame through Super Mario.&#10;&#10;This video was made with both characters, Mario and Luigi and going through all stages (with Mario I did the normal quest and Luigi did the second quest). Hope you like it." id="54" name="Google Shape;54;p13" title="[LONGPLAY] NES - Super Mario Bros (HD, 60FPS)">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clang hello.c</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rPr lang="en">
                <a:solidFill>
                  <a:srgbClr val="FFFFFF"/>
                </a:solidFill>
                <a:latin typeface="Consolas"/>
                <a:ea typeface="Consolas"/>
                <a:cs typeface="Consolas"/>
                <a:sym typeface="Consolas"/>
              </a:rPr>
              <a:t>./a.out</a:t>
            </a:r>
            <a:endParaRPr>
              <a:solidFill>
                <a:srgbClr val="FFFFFF"/>
              </a:solidFill>
              <a:latin typeface="Consolas"/>
              <a:ea typeface="Consolas"/>
              <a:cs typeface="Consolas"/>
              <a:sym typeface="Consola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1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int score1 = 72;</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int score2 = 73;</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rPr lang="en">
                <a:solidFill>
                  <a:schemeClr val="dk1"/>
                </a:solidFill>
                <a:latin typeface="Consolas"/>
                <a:ea typeface="Consolas"/>
                <a:cs typeface="Consolas"/>
                <a:sym typeface="Consolas"/>
              </a:rPr>
              <a:t>int score3 = 33;</a:t>
            </a:r>
            <a:endParaRPr>
              <a:solidFill>
                <a:srgbClr val="FFFFFF"/>
              </a:solidFill>
              <a:latin typeface="Consolas"/>
              <a:ea typeface="Consolas"/>
              <a:cs typeface="Consolas"/>
              <a:sym typeface="Consolas"/>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1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int scores[3];</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scores[0]</a:t>
            </a:r>
            <a:r>
              <a:rPr lang="en">
                <a:solidFill>
                  <a:srgbClr val="FFFFFF"/>
                </a:solidFill>
                <a:latin typeface="Consolas"/>
                <a:ea typeface="Consolas"/>
                <a:cs typeface="Consolas"/>
                <a:sym typeface="Consolas"/>
              </a:rPr>
              <a:t> = 72;</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scores[1]</a:t>
            </a:r>
            <a:r>
              <a:rPr lang="en">
                <a:solidFill>
                  <a:schemeClr val="dk1"/>
                </a:solidFill>
                <a:latin typeface="Consolas"/>
                <a:ea typeface="Consolas"/>
                <a:cs typeface="Consolas"/>
                <a:sym typeface="Consolas"/>
              </a:rPr>
              <a:t> = 73;</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rPr lang="en">
                <a:solidFill>
                  <a:schemeClr val="dk1"/>
                </a:solidFill>
                <a:latin typeface="Consolas"/>
                <a:ea typeface="Consolas"/>
                <a:cs typeface="Consolas"/>
                <a:sym typeface="Consolas"/>
              </a:rPr>
              <a:t>scores[2] = 33;</a:t>
            </a:r>
            <a:endParaRPr>
              <a:solidFill>
                <a:srgbClr val="FFFFFF"/>
              </a:solidFill>
              <a:latin typeface="Consolas"/>
              <a:ea typeface="Consolas"/>
              <a:cs typeface="Consolas"/>
              <a:sym typeface="Consola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graphicFrame>
        <p:nvGraphicFramePr>
          <p:cNvPr id="732" name="Google Shape;732;p114"/>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gridSpan="4">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scores[0]</a:t>
                      </a:r>
                      <a:endParaRPr sz="4800">
                        <a:solidFill>
                          <a:srgbClr val="FFFFFF"/>
                        </a:solidFill>
                        <a:latin typeface="Consolas"/>
                        <a:ea typeface="Consolas"/>
                        <a:cs typeface="Consolas"/>
                        <a:sym typeface="Consolas"/>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scores[1]</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r>
              <a:tr h="1143000">
                <a:tc gridSpan="4">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33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scores[2]</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graphicFrame>
        <p:nvGraphicFramePr>
          <p:cNvPr id="737" name="Google Shape;737;p115"/>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graphicFrame>
        <p:nvGraphicFramePr>
          <p:cNvPr id="742" name="Google Shape;742;p116"/>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H</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c2</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c3</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graphicFrame>
        <p:nvGraphicFramePr>
          <p:cNvPr id="747" name="Google Shape;747;p117"/>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H</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c2</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c3</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graphicFrame>
        <p:nvGraphicFramePr>
          <p:cNvPr id="752" name="Google Shape;752;p118"/>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H</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s[0]</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s[1]</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s[2]</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string</a:t>
            </a:r>
            <a:endParaRPr>
              <a:latin typeface="Consolas"/>
              <a:ea typeface="Consolas"/>
              <a:cs typeface="Consolas"/>
              <a:sym typeface="Consolas"/>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Consolas"/>
                <a:ea typeface="Consolas"/>
                <a:cs typeface="Consolas"/>
                <a:sym typeface="Consolas"/>
              </a:rPr>
              <a:t>string s = "HI!";</a:t>
            </a:r>
            <a:endParaRPr>
              <a:solidFill>
                <a:srgbClr val="FFFFFF"/>
              </a:solidFill>
              <a:latin typeface="Consolas"/>
              <a:ea typeface="Consolas"/>
              <a:cs typeface="Consolas"/>
              <a:sym typeface="Consola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graphicFrame>
        <p:nvGraphicFramePr>
          <p:cNvPr id="767" name="Google Shape;767;p121"/>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clang -o hello hello.c</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rPr lang="en">
                <a:solidFill>
                  <a:srgbClr val="FFFFFF"/>
                </a:solidFill>
                <a:latin typeface="Consolas"/>
                <a:ea typeface="Consolas"/>
                <a:cs typeface="Consolas"/>
                <a:sym typeface="Consolas"/>
              </a:rPr>
              <a:t>./hello</a:t>
            </a:r>
            <a:endParaRPr>
              <a:solidFill>
                <a:srgbClr val="FFFFFF"/>
              </a:solidFill>
              <a:latin typeface="Consolas"/>
              <a:ea typeface="Consolas"/>
              <a:cs typeface="Consolas"/>
              <a:sym typeface="Consola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graphicFrame>
        <p:nvGraphicFramePr>
          <p:cNvPr id="772" name="Google Shape;772;p122"/>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H</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graphicFrame>
        <p:nvGraphicFramePr>
          <p:cNvPr id="777" name="Google Shape;777;p123"/>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H</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1" name="Shape 781"/>
        <p:cNvGrpSpPr/>
        <p:nvPr/>
      </p:nvGrpSpPr>
      <p:grpSpPr>
        <a:xfrm>
          <a:off x="0" y="0"/>
          <a:ext cx="0" cy="0"/>
          <a:chOff x="0" y="0"/>
          <a:chExt cx="0" cy="0"/>
        </a:xfrm>
      </p:grpSpPr>
      <p:graphicFrame>
        <p:nvGraphicFramePr>
          <p:cNvPr id="782" name="Google Shape;782;p124"/>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33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6" name="Shape 786"/>
        <p:cNvGrpSpPr/>
        <p:nvPr/>
      </p:nvGrpSpPr>
      <p:grpSpPr>
        <a:xfrm>
          <a:off x="0" y="0"/>
          <a:ext cx="0" cy="0"/>
          <a:chOff x="0" y="0"/>
          <a:chExt cx="0" cy="0"/>
        </a:xfrm>
      </p:grpSpPr>
      <p:graphicFrame>
        <p:nvGraphicFramePr>
          <p:cNvPr id="787" name="Google Shape;787;p125"/>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01001000</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01001001</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00100001</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00000000</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1" name="Shape 791"/>
        <p:cNvGrpSpPr/>
        <p:nvPr/>
      </p:nvGrpSpPr>
      <p:grpSpPr>
        <a:xfrm>
          <a:off x="0" y="0"/>
          <a:ext cx="0" cy="0"/>
          <a:chOff x="0" y="0"/>
          <a:chExt cx="0" cy="0"/>
        </a:xfrm>
      </p:grpSpPr>
      <p:graphicFrame>
        <p:nvGraphicFramePr>
          <p:cNvPr id="792" name="Google Shape;792;p126"/>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01001000</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01001001</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00100001</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00"/>
                          </a:solidFill>
                          <a:latin typeface="Consolas"/>
                          <a:ea typeface="Consolas"/>
                          <a:cs typeface="Consolas"/>
                          <a:sym typeface="Consolas"/>
                        </a:rPr>
                        <a:t>00000000</a:t>
                      </a:r>
                      <a:endParaRPr sz="1700">
                        <a:solidFill>
                          <a:srgbClr val="FFFF00"/>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graphicFrame>
        <p:nvGraphicFramePr>
          <p:cNvPr id="797" name="Google Shape;797;p127"/>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H</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s[0]</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s[1]</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s[2]</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s[3]</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2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string name1 = "EMMA";</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string name2 = "RODRIGO";</a:t>
            </a:r>
            <a:endParaRPr>
              <a:solidFill>
                <a:schemeClr val="dk1"/>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string name3 = "BRIAN";</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rPr lang="en">
                <a:solidFill>
                  <a:schemeClr val="dk1"/>
                </a:solidFill>
                <a:latin typeface="Consolas"/>
                <a:ea typeface="Consolas"/>
                <a:cs typeface="Consolas"/>
                <a:sym typeface="Consolas"/>
              </a:rPr>
              <a:t>string name4 = "DAVID";</a:t>
            </a:r>
            <a:endParaRPr>
              <a:solidFill>
                <a:schemeClr val="dk1"/>
              </a:solidFill>
              <a:latin typeface="Consolas"/>
              <a:ea typeface="Consolas"/>
              <a:cs typeface="Consolas"/>
              <a:sym typeface="Consolas"/>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graphicFrame>
        <p:nvGraphicFramePr>
          <p:cNvPr id="807" name="Google Shape;807;p129"/>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graphicFrame>
        <p:nvGraphicFramePr>
          <p:cNvPr id="812" name="Google Shape;812;p130"/>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E</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graphicFrame>
        <p:nvGraphicFramePr>
          <p:cNvPr id="817" name="Google Shape;817;p131"/>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E</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name2</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G</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world\n");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graphicFrame>
        <p:nvGraphicFramePr>
          <p:cNvPr id="822" name="Google Shape;822;p132"/>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E</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name2</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G</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B</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name3</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N</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graphicFrame>
        <p:nvGraphicFramePr>
          <p:cNvPr id="827" name="Google Shape;827;p133"/>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E</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name2</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G</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B</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name3</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N</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name4</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V</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1" name="Shape 831"/>
        <p:cNvGrpSpPr/>
        <p:nvPr/>
      </p:nvGrpSpPr>
      <p:grpSpPr>
        <a:xfrm>
          <a:off x="0" y="0"/>
          <a:ext cx="0" cy="0"/>
          <a:chOff x="0" y="0"/>
          <a:chExt cx="0" cy="0"/>
        </a:xfrm>
      </p:grpSpPr>
      <p:graphicFrame>
        <p:nvGraphicFramePr>
          <p:cNvPr id="832" name="Google Shape;832;p134"/>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E</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name1[0]</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name1[1]</a:t>
                      </a: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name1[2]</a:t>
                      </a: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name1[3]</a:t>
                      </a: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name1[4]</a:t>
                      </a: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name2[0]</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name2[1]</a:t>
                      </a: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name2[2]</a:t>
                      </a: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r>
                        <a:rPr lang="en">
                          <a:solidFill>
                            <a:schemeClr val="dk1"/>
                          </a:solidFill>
                          <a:latin typeface="Consolas"/>
                          <a:ea typeface="Consolas"/>
                          <a:cs typeface="Consolas"/>
                          <a:sym typeface="Consolas"/>
                        </a:rPr>
                        <a:t>name2[3]</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name2[4]</a:t>
                      </a: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G</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r>
                        <a:rPr lang="en">
                          <a:solidFill>
                            <a:schemeClr val="dk1"/>
                          </a:solidFill>
                          <a:latin typeface="Consolas"/>
                          <a:ea typeface="Consolas"/>
                          <a:cs typeface="Consolas"/>
                          <a:sym typeface="Consolas"/>
                        </a:rPr>
                        <a:t>name2[5]</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name2[6]</a:t>
                      </a: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r>
                        <a:rPr lang="en">
                          <a:solidFill>
                            <a:schemeClr val="dk1"/>
                          </a:solidFill>
                          <a:latin typeface="Consolas"/>
                          <a:ea typeface="Consolas"/>
                          <a:cs typeface="Consolas"/>
                          <a:sym typeface="Consolas"/>
                        </a:rPr>
                        <a:t>name2[7]</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B</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name3[0]</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name3[1]</a:t>
                      </a: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name3[2]</a:t>
                      </a: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name3[3]</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N</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r>
                        <a:rPr lang="en">
                          <a:solidFill>
                            <a:schemeClr val="dk1"/>
                          </a:solidFill>
                          <a:latin typeface="Consolas"/>
                          <a:ea typeface="Consolas"/>
                          <a:cs typeface="Consolas"/>
                          <a:sym typeface="Consolas"/>
                        </a:rPr>
                        <a:t>name3[4]</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name3[5]</a:t>
                      </a: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name4[0]</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name4[1]</a:t>
                      </a: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V</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name4[2]</a:t>
                      </a: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name4[3]</a:t>
                      </a: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name4[4]</a:t>
                      </a: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name4[5]</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string names[4];</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names[0]</a:t>
            </a:r>
            <a:r>
              <a:rPr lang="en">
                <a:solidFill>
                  <a:srgbClr val="FFFFFF"/>
                </a:solidFill>
                <a:latin typeface="Consolas"/>
                <a:ea typeface="Consolas"/>
                <a:cs typeface="Consolas"/>
                <a:sym typeface="Consolas"/>
              </a:rPr>
              <a:t> = "EMMA";</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names[1]</a:t>
            </a:r>
            <a:r>
              <a:rPr lang="en">
                <a:solidFill>
                  <a:schemeClr val="dk1"/>
                </a:solidFill>
                <a:latin typeface="Consolas"/>
                <a:ea typeface="Consolas"/>
                <a:cs typeface="Consolas"/>
                <a:sym typeface="Consolas"/>
              </a:rPr>
              <a:t> = "RODRIGO";</a:t>
            </a:r>
            <a:endParaRPr>
              <a:solidFill>
                <a:schemeClr val="dk1"/>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names[2]</a:t>
            </a:r>
            <a:r>
              <a:rPr lang="en">
                <a:solidFill>
                  <a:schemeClr val="dk1"/>
                </a:solidFill>
                <a:latin typeface="Consolas"/>
                <a:ea typeface="Consolas"/>
                <a:cs typeface="Consolas"/>
                <a:sym typeface="Consolas"/>
              </a:rPr>
              <a:t> = "BRIAN";</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rPr lang="en">
                <a:solidFill>
                  <a:schemeClr val="dk1"/>
                </a:solidFill>
                <a:latin typeface="Consolas"/>
                <a:ea typeface="Consolas"/>
                <a:cs typeface="Consolas"/>
                <a:sym typeface="Consolas"/>
              </a:rPr>
              <a:t>names[3]</a:t>
            </a:r>
            <a:r>
              <a:rPr lang="en">
                <a:solidFill>
                  <a:schemeClr val="dk1"/>
                </a:solidFill>
                <a:latin typeface="Consolas"/>
                <a:ea typeface="Consolas"/>
                <a:cs typeface="Consolas"/>
                <a:sym typeface="Consolas"/>
              </a:rPr>
              <a:t> = "DAVID";</a:t>
            </a:r>
            <a:endParaRPr>
              <a:solidFill>
                <a:schemeClr val="dk1"/>
              </a:solidFill>
              <a:latin typeface="Consolas"/>
              <a:ea typeface="Consolas"/>
              <a:cs typeface="Consolas"/>
              <a:sym typeface="Consolas"/>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graphicFrame>
        <p:nvGraphicFramePr>
          <p:cNvPr id="842" name="Google Shape;842;p136"/>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E</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names[0]</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names[1]</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G</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B</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names[2]</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N</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names[3]</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V</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graphicFrame>
        <p:nvGraphicFramePr>
          <p:cNvPr id="847" name="Google Shape;847;p137"/>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E</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rgbClr val="FFFFFF"/>
                          </a:solidFill>
                          <a:latin typeface="Consolas"/>
                          <a:ea typeface="Consolas"/>
                          <a:cs typeface="Consolas"/>
                          <a:sym typeface="Consolas"/>
                        </a:rPr>
                        <a:t>names[0]</a:t>
                      </a:r>
                      <a:r>
                        <a:rPr lang="en" sz="1200">
                          <a:solidFill>
                            <a:srgbClr val="FFFFFF"/>
                          </a:solidFill>
                          <a:latin typeface="Consolas"/>
                          <a:ea typeface="Consolas"/>
                          <a:cs typeface="Consolas"/>
                          <a:sym typeface="Consolas"/>
                        </a:rPr>
                        <a:t>[0]</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names[0][1]</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M</a:t>
                      </a:r>
                      <a:endParaRPr sz="12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names[0][2]</a:t>
                      </a: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names[0][3]</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names[0][4]</a:t>
                      </a: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names[1][0]</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names[1][1]</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names[1][2]</a:t>
                      </a: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names[1][3]</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names[1][4]</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G</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names[1][5]</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O</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names[1][6]</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names[1][7]</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B</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names[2][0]</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R</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names[2][1]</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names[2][2]</a:t>
                      </a: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names[2][3]</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N</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names[2][4]</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names[2][5]</a:t>
                      </a: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names[3][0]</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names[3][1]</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V</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names[3][2]</a:t>
                      </a: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names[3][3]</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D</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names[3][4]</a:t>
                      </a:r>
                      <a:r>
                        <a:rPr lang="en" sz="1200">
                          <a:solidFill>
                            <a:srgbClr val="FFFFFF"/>
                          </a:solidFill>
                          <a:latin typeface="Consolas"/>
                          <a:ea typeface="Consolas"/>
                          <a:cs typeface="Consolas"/>
                          <a:sym typeface="Consolas"/>
                        </a:rPr>
                        <a:t> </a:t>
                      </a:r>
                      <a:endParaRPr sz="1200"/>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sz="1200">
                          <a:solidFill>
                            <a:schemeClr val="dk1"/>
                          </a:solidFill>
                          <a:latin typeface="Consolas"/>
                          <a:ea typeface="Consolas"/>
                          <a:cs typeface="Consolas"/>
                          <a:sym typeface="Consolas"/>
                        </a:rPr>
                        <a:t>names[3][5]</a:t>
                      </a:r>
                      <a:endParaRPr>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string</a:t>
            </a:r>
            <a:endParaRPr>
              <a:latin typeface="Consolas"/>
              <a:ea typeface="Consolas"/>
              <a:cs typeface="Consolas"/>
              <a:sym typeface="Consolas"/>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6" name="Shape 856"/>
        <p:cNvGrpSpPr/>
        <p:nvPr/>
      </p:nvGrpSpPr>
      <p:grpSpPr>
        <a:xfrm>
          <a:off x="0" y="0"/>
          <a:ext cx="0" cy="0"/>
          <a:chOff x="0" y="0"/>
          <a:chExt cx="0" cy="0"/>
        </a:xfrm>
      </p:grpSpPr>
      <p:graphicFrame>
        <p:nvGraphicFramePr>
          <p:cNvPr id="857" name="Google Shape;857;p139"/>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69</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77</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77</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65</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82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name2</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79</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68</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82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71</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79</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66</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name3</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82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65</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78</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68</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name4</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65</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86</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68</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1" name="Shape 861"/>
        <p:cNvGrpSpPr/>
        <p:nvPr/>
      </p:nvGrpSpPr>
      <p:grpSpPr>
        <a:xfrm>
          <a:off x="0" y="0"/>
          <a:ext cx="0" cy="0"/>
          <a:chOff x="0" y="0"/>
          <a:chExt cx="0" cy="0"/>
        </a:xfrm>
      </p:grpSpPr>
      <p:graphicFrame>
        <p:nvGraphicFramePr>
          <p:cNvPr id="862" name="Google Shape;862;p140"/>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01000101</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00000000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01010010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name2</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01001111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01010010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01000111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01001111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00000000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01000010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name3</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01010010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01001110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00000000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01000100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name4</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01010110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00000000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6" name="Shape 866"/>
        <p:cNvGrpSpPr/>
        <p:nvPr/>
      </p:nvGrpSpPr>
      <p:grpSpPr>
        <a:xfrm>
          <a:off x="0" y="0"/>
          <a:ext cx="0" cy="0"/>
          <a:chOff x="0" y="0"/>
          <a:chExt cx="0" cy="0"/>
        </a:xfrm>
      </p:grpSpPr>
      <p:graphicFrame>
        <p:nvGraphicFramePr>
          <p:cNvPr id="867" name="Google Shape;867;p141"/>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01000101</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00"/>
                          </a:solidFill>
                          <a:latin typeface="Consolas"/>
                          <a:ea typeface="Consolas"/>
                          <a:cs typeface="Consolas"/>
                          <a:sym typeface="Consolas"/>
                        </a:rPr>
                        <a:t>00000000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01010010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name2</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01001111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01010010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01000111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01001111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00"/>
                          </a:solidFill>
                          <a:latin typeface="Consolas"/>
                          <a:ea typeface="Consolas"/>
                          <a:cs typeface="Consolas"/>
                          <a:sym typeface="Consolas"/>
                        </a:rPr>
                        <a:t>00000000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01000010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name3</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01010010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01001110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00"/>
                          </a:solidFill>
                          <a:latin typeface="Consolas"/>
                          <a:ea typeface="Consolas"/>
                          <a:cs typeface="Consolas"/>
                          <a:sym typeface="Consolas"/>
                        </a:rPr>
                        <a:t>00000000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01000100</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name4</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01010110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01001001</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01000100</a:t>
                      </a:r>
                      <a:endParaRPr sz="4800">
                        <a:solidFill>
                          <a:schemeClr val="dk1"/>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ctr">
                        <a:spcBef>
                          <a:spcPts val="0"/>
                        </a:spcBef>
                        <a:spcAft>
                          <a:spcPts val="0"/>
                        </a:spcAft>
                        <a:buNone/>
                      </a:pPr>
                      <a:r>
                        <a:rPr lang="en" sz="1700">
                          <a:solidFill>
                            <a:srgbClr val="FFFF00"/>
                          </a:solidFill>
                          <a:latin typeface="Consolas"/>
                          <a:ea typeface="Consolas"/>
                          <a:cs typeface="Consolas"/>
                          <a:sym typeface="Consolas"/>
                        </a:rPr>
                        <a:t>00000000</a:t>
                      </a:r>
                      <a:endParaRPr sz="4800">
                        <a:solidFill>
                          <a:srgbClr val="FFFF00"/>
                        </a:solidFill>
                        <a:latin typeface="Consolas"/>
                        <a:ea typeface="Consolas"/>
                        <a:cs typeface="Consolas"/>
                        <a:sym typeface="Consolas"/>
                      </a:endParaRPr>
                    </a:p>
                    <a:p>
                      <a:pPr indent="0" lvl="0" marL="0" rtl="0" algn="ctr">
                        <a:spcBef>
                          <a:spcPts val="0"/>
                        </a:spcBef>
                        <a:spcAft>
                          <a:spcPts val="0"/>
                        </a:spcAft>
                        <a:buNone/>
                      </a:pPr>
                      <a:r>
                        <a:t/>
                      </a:r>
                      <a:endParaRPr>
                        <a:solidFill>
                          <a:schemeClr val="dk1"/>
                        </a:solidFill>
                        <a:latin typeface="Consolas"/>
                        <a:ea typeface="Consolas"/>
                        <a:cs typeface="Consolas"/>
                        <a:sym typeface="Consolas"/>
                      </a:endParaRPr>
                    </a:p>
                    <a:p>
                      <a:pPr indent="0" lvl="0" marL="0" rtl="0" algn="ctr">
                        <a:spcBef>
                          <a:spcPts val="0"/>
                        </a:spcBef>
                        <a:spcAft>
                          <a:spcPts val="0"/>
                        </a:spcAft>
                        <a:buNone/>
                      </a:pPr>
                      <a:r>
                        <a:rPr lang="en">
                          <a:solidFill>
                            <a:schemeClr val="dk1"/>
                          </a:solidFill>
                          <a:latin typeface="Consolas"/>
                          <a:ea typeface="Consolas"/>
                          <a:cs typeface="Consolas"/>
                          <a:sym typeface="Consolas"/>
                        </a:rPr>
                        <a:t> </a:t>
                      </a:r>
                      <a:endParaRPr sz="4800">
                        <a:solidFill>
                          <a:schemeClr val="dk1"/>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manual pages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4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command-line arguments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44"/>
          <p:cNvSpPr txBox="1"/>
          <p:nvPr>
            <p:ph idx="1" type="body"/>
          </p:nvPr>
        </p:nvSpPr>
        <p:spPr>
          <a:xfrm>
            <a:off x="2008650" y="1350150"/>
            <a:ext cx="5126700" cy="24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45"/>
          <p:cNvSpPr txBox="1"/>
          <p:nvPr>
            <p:ph idx="1" type="body"/>
          </p:nvPr>
        </p:nvSpPr>
        <p:spPr>
          <a:xfrm>
            <a:off x="2008650" y="1350150"/>
            <a:ext cx="5126700" cy="24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a:t>
            </a:r>
            <a:r>
              <a:rPr lang="en">
                <a:solidFill>
                  <a:srgbClr val="FFFF00"/>
                </a:solidFill>
                <a:latin typeface="Consolas"/>
                <a:ea typeface="Consolas"/>
                <a:cs typeface="Consolas"/>
                <a:sym typeface="Consolas"/>
              </a:rPr>
              <a:t>void</a:t>
            </a:r>
            <a:r>
              <a:rPr lang="en">
                <a:solidFill>
                  <a:srgbClr val="FFFFFF"/>
                </a:solidFill>
                <a:latin typeface="Consolas"/>
                <a:ea typeface="Consolas"/>
                <a:cs typeface="Consolas"/>
                <a:sym typeface="Consolas"/>
              </a:rPr>
              <a:t>)</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46"/>
          <p:cNvSpPr txBox="1"/>
          <p:nvPr>
            <p:ph idx="1" type="body"/>
          </p:nvPr>
        </p:nvSpPr>
        <p:spPr>
          <a:xfrm>
            <a:off x="2008650" y="1350150"/>
            <a:ext cx="5126700" cy="24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a:t>
            </a:r>
            <a:r>
              <a:rPr lang="en">
                <a:solidFill>
                  <a:srgbClr val="FFFF00"/>
                </a:solidFill>
                <a:latin typeface="Consolas"/>
                <a:ea typeface="Consolas"/>
                <a:cs typeface="Consolas"/>
                <a:sym typeface="Consolas"/>
              </a:rPr>
              <a:t>int argc, string argv[]</a:t>
            </a:r>
            <a:r>
              <a:rPr lang="en">
                <a:solidFill>
                  <a:srgbClr val="FFFFFF"/>
                </a:solidFill>
                <a:latin typeface="Consolas"/>
                <a:ea typeface="Consolas"/>
                <a:cs typeface="Consolas"/>
                <a:sym typeface="Consolas"/>
              </a:rPr>
              <a:t>)</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exit status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48"/>
          <p:cNvSpPr txBox="1"/>
          <p:nvPr>
            <p:ph idx="1" type="body"/>
          </p:nvPr>
        </p:nvSpPr>
        <p:spPr>
          <a:xfrm>
            <a:off x="2008650" y="1350150"/>
            <a:ext cx="5126700" cy="24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main(int argc, string argv[])</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49"/>
          <p:cNvSpPr txBox="1"/>
          <p:nvPr>
            <p:ph idx="1" type="body"/>
          </p:nvPr>
        </p:nvSpPr>
        <p:spPr>
          <a:xfrm>
            <a:off x="2008650" y="1350150"/>
            <a:ext cx="5126700" cy="24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int</a:t>
            </a:r>
            <a:r>
              <a:rPr lang="en">
                <a:solidFill>
                  <a:srgbClr val="FFFFFF"/>
                </a:solidFill>
                <a:latin typeface="Consolas"/>
                <a:ea typeface="Consolas"/>
                <a:cs typeface="Consolas"/>
                <a:sym typeface="Consolas"/>
              </a:rPr>
              <a:t> main(int argc, string argv[])</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50"/>
          <p:cNvSpPr txBox="1"/>
          <p:nvPr>
            <p:ph idx="1" type="body"/>
          </p:nvPr>
        </p:nvSpPr>
        <p:spPr>
          <a:xfrm>
            <a:off x="2008650" y="1350150"/>
            <a:ext cx="5126700" cy="244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int</a:t>
            </a:r>
            <a:r>
              <a:rPr lang="en">
                <a:solidFill>
                  <a:srgbClr val="FFFFFF"/>
                </a:solidFill>
                <a:latin typeface="Consolas"/>
                <a:ea typeface="Consolas"/>
                <a:cs typeface="Consolas"/>
                <a:sym typeface="Consolas"/>
              </a:rPr>
              <a:t> main(void)</a:t>
            </a:r>
            <a:br>
              <a:rPr lang="en">
                <a:solidFill>
                  <a:srgbClr val="FFFFFF"/>
                </a:solidFill>
                <a:latin typeface="Consolas"/>
                <a:ea typeface="Consolas"/>
                <a:cs typeface="Consolas"/>
                <a:sym typeface="Consolas"/>
              </a:rPr>
            </a:b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5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readability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a:t>
            </a:r>
            <a:r>
              <a:rPr lang="en">
                <a:solidFill>
                  <a:srgbClr val="FFFF00"/>
                </a:solidFill>
                <a:latin typeface="Consolas"/>
                <a:ea typeface="Consolas"/>
                <a:cs typeface="Consolas"/>
                <a:sym typeface="Consolas"/>
              </a:rPr>
              <a:t>get_string</a:t>
            </a:r>
            <a:r>
              <a:rPr lang="en">
                <a:solidFill>
                  <a:srgbClr val="FFFFFF"/>
                </a:solidFill>
                <a:latin typeface="Consolas"/>
                <a:ea typeface="Consolas"/>
                <a:cs typeface="Consolas"/>
                <a:sym typeface="Consolas"/>
              </a:rPr>
              <a:t>("What's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5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a:t>
            </a:r>
            <a:r>
              <a:rPr lang="en" sz="2500"/>
              <a:t>Mr. and Mrs. Dursley, of number four, Privet Drive, were proud to say that they were perfectly normal, thank you very much. They were the last people you'd expect to be involved in anything strange or mysterious, because they just didn't hold with such nonsense..."</a:t>
            </a:r>
            <a:endParaRPr sz="2500"/>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5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grade 7</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"In computational linguistics, authorship attribution is the task of predicting the author of a document of unknown authorship. This task is generally performed via the analysis of stylometric features — particular characteristics of an author’s writing that can be used to identify his or her works in contrast with the works of other authors…"</a:t>
            </a:r>
            <a:endParaRPr sz="2500"/>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5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grade 16</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5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cryptography</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57"/>
          <p:cNvSpPr/>
          <p:nvPr/>
        </p:nvSpPr>
        <p:spPr>
          <a:xfrm>
            <a:off x="3209457" y="1232100"/>
            <a:ext cx="2676600" cy="2679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57"/>
          <p:cNvSpPr txBox="1"/>
          <p:nvPr/>
        </p:nvSpPr>
        <p:spPr>
          <a:xfrm>
            <a:off x="1283157" y="2195550"/>
            <a:ext cx="1926300" cy="75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600">
                <a:solidFill>
                  <a:srgbClr val="FFFFFF"/>
                </a:solidFill>
              </a:rPr>
              <a:t>input →  </a:t>
            </a:r>
            <a:endParaRPr sz="3600">
              <a:solidFill>
                <a:srgbClr val="FFFFFF"/>
              </a:solidFill>
            </a:endParaRPr>
          </a:p>
        </p:txBody>
      </p:sp>
      <p:sp>
        <p:nvSpPr>
          <p:cNvPr id="949" name="Google Shape;949;p157"/>
          <p:cNvSpPr txBox="1"/>
          <p:nvPr/>
        </p:nvSpPr>
        <p:spPr>
          <a:xfrm>
            <a:off x="5886057" y="2195550"/>
            <a:ext cx="22203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 → output</a:t>
            </a:r>
            <a:endParaRPr sz="3600">
              <a:solidFill>
                <a:srgbClr val="FFFFFF"/>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58"/>
          <p:cNvSpPr/>
          <p:nvPr/>
        </p:nvSpPr>
        <p:spPr>
          <a:xfrm>
            <a:off x="3209457" y="1232100"/>
            <a:ext cx="2676600" cy="2679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8"/>
          <p:cNvSpPr txBox="1"/>
          <p:nvPr/>
        </p:nvSpPr>
        <p:spPr>
          <a:xfrm>
            <a:off x="201896" y="2195550"/>
            <a:ext cx="3007500" cy="75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600">
                <a:solidFill>
                  <a:srgbClr val="FFFFFF"/>
                </a:solidFill>
              </a:rPr>
              <a:t>plaintext →  </a:t>
            </a:r>
            <a:endParaRPr sz="3600">
              <a:solidFill>
                <a:srgbClr val="FFFFFF"/>
              </a:solidFill>
            </a:endParaRPr>
          </a:p>
        </p:txBody>
      </p:sp>
      <p:sp>
        <p:nvSpPr>
          <p:cNvPr id="956" name="Google Shape;956;p158"/>
          <p:cNvSpPr txBox="1"/>
          <p:nvPr/>
        </p:nvSpPr>
        <p:spPr>
          <a:xfrm>
            <a:off x="5886048" y="2195550"/>
            <a:ext cx="29013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 → ciphertext</a:t>
            </a:r>
            <a:endParaRPr sz="3600">
              <a:solidFill>
                <a:srgbClr val="FFFFFF"/>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5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  I  !</a:t>
            </a:r>
            <a:endParaRPr>
              <a:latin typeface="Consolas"/>
              <a:ea typeface="Consolas"/>
              <a:cs typeface="Consolas"/>
              <a:sym typeface="Consolas"/>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6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72 73 33</a:t>
            </a:r>
            <a:endParaRPr>
              <a:latin typeface="Consolas"/>
              <a:ea typeface="Consolas"/>
              <a:cs typeface="Consolas"/>
              <a:sym typeface="Consolas"/>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61"/>
          <p:cNvSpPr/>
          <p:nvPr/>
        </p:nvSpPr>
        <p:spPr>
          <a:xfrm>
            <a:off x="3209457" y="1232100"/>
            <a:ext cx="2676600" cy="2679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61"/>
          <p:cNvSpPr txBox="1"/>
          <p:nvPr/>
        </p:nvSpPr>
        <p:spPr>
          <a:xfrm>
            <a:off x="201896" y="2195550"/>
            <a:ext cx="3007500" cy="75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600">
                <a:solidFill>
                  <a:srgbClr val="FFFFFF"/>
                </a:solidFill>
              </a:rPr>
              <a:t>plaintext →  </a:t>
            </a:r>
            <a:endParaRPr sz="3600">
              <a:solidFill>
                <a:srgbClr val="FFFFFF"/>
              </a:solidFill>
            </a:endParaRPr>
          </a:p>
        </p:txBody>
      </p:sp>
      <p:sp>
        <p:nvSpPr>
          <p:cNvPr id="973" name="Google Shape;973;p161"/>
          <p:cNvSpPr txBox="1"/>
          <p:nvPr/>
        </p:nvSpPr>
        <p:spPr>
          <a:xfrm>
            <a:off x="5886048" y="2195550"/>
            <a:ext cx="29013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 → ciphertext</a:t>
            </a:r>
            <a:endParaRPr sz="36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a:t>
            </a:r>
            <a:r>
              <a:rPr lang="en">
                <a:solidFill>
                  <a:srgbClr val="FFFF00"/>
                </a:solidFill>
                <a:latin typeface="Consolas"/>
                <a:ea typeface="Consolas"/>
                <a:cs typeface="Consolas"/>
                <a:sym typeface="Consolas"/>
              </a:rPr>
              <a:t>name</a:t>
            </a:r>
            <a:r>
              <a:rPr lang="en">
                <a:solidFill>
                  <a:srgbClr val="FFFFFF"/>
                </a:solidFill>
                <a:latin typeface="Consolas"/>
                <a:ea typeface="Consolas"/>
                <a:cs typeface="Consolas"/>
                <a:sym typeface="Consolas"/>
              </a:rPr>
              <a:t>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62"/>
          <p:cNvSpPr/>
          <p:nvPr/>
        </p:nvSpPr>
        <p:spPr>
          <a:xfrm>
            <a:off x="3209457" y="1232100"/>
            <a:ext cx="2676600" cy="2679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62"/>
          <p:cNvSpPr txBox="1"/>
          <p:nvPr/>
        </p:nvSpPr>
        <p:spPr>
          <a:xfrm>
            <a:off x="201896" y="2195550"/>
            <a:ext cx="3007500" cy="75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600">
                <a:solidFill>
                  <a:srgbClr val="FFFFFF"/>
                </a:solidFill>
              </a:rPr>
              <a:t>plaintext →  </a:t>
            </a:r>
            <a:endParaRPr sz="3600">
              <a:solidFill>
                <a:srgbClr val="FFFFFF"/>
              </a:solidFill>
            </a:endParaRPr>
          </a:p>
        </p:txBody>
      </p:sp>
      <p:sp>
        <p:nvSpPr>
          <p:cNvPr id="980" name="Google Shape;980;p162"/>
          <p:cNvSpPr txBox="1"/>
          <p:nvPr/>
        </p:nvSpPr>
        <p:spPr>
          <a:xfrm>
            <a:off x="5886048" y="2195550"/>
            <a:ext cx="29013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 → ciphertext</a:t>
            </a:r>
            <a:endParaRPr sz="3600">
              <a:solidFill>
                <a:srgbClr val="FFFFFF"/>
              </a:solidFill>
            </a:endParaRPr>
          </a:p>
        </p:txBody>
      </p:sp>
      <p:sp>
        <p:nvSpPr>
          <p:cNvPr id="981" name="Google Shape;981;p162"/>
          <p:cNvSpPr txBox="1"/>
          <p:nvPr/>
        </p:nvSpPr>
        <p:spPr>
          <a:xfrm>
            <a:off x="201896" y="1443150"/>
            <a:ext cx="3007500" cy="75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600">
                <a:solidFill>
                  <a:srgbClr val="FFFFFF"/>
                </a:solidFill>
              </a:rPr>
              <a:t>key →  </a:t>
            </a:r>
            <a:endParaRPr sz="3600">
              <a:solidFill>
                <a:srgbClr val="FFFFFF"/>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63"/>
          <p:cNvSpPr/>
          <p:nvPr/>
        </p:nvSpPr>
        <p:spPr>
          <a:xfrm>
            <a:off x="3209457" y="1232100"/>
            <a:ext cx="2676600" cy="2679300"/>
          </a:xfrm>
          <a:prstGeom prst="rect">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3"/>
          <p:cNvSpPr txBox="1"/>
          <p:nvPr/>
        </p:nvSpPr>
        <p:spPr>
          <a:xfrm>
            <a:off x="201896" y="2195550"/>
            <a:ext cx="3007500" cy="75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600">
                <a:solidFill>
                  <a:srgbClr val="FFFFFF"/>
                </a:solidFill>
              </a:rPr>
              <a:t>plaintext →  </a:t>
            </a:r>
            <a:endParaRPr sz="3600">
              <a:solidFill>
                <a:srgbClr val="FFFFFF"/>
              </a:solidFill>
            </a:endParaRPr>
          </a:p>
        </p:txBody>
      </p:sp>
      <p:sp>
        <p:nvSpPr>
          <p:cNvPr id="988" name="Google Shape;988;p163"/>
          <p:cNvSpPr txBox="1"/>
          <p:nvPr/>
        </p:nvSpPr>
        <p:spPr>
          <a:xfrm>
            <a:off x="5886048" y="2195550"/>
            <a:ext cx="29013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rPr>
              <a:t> → ciphertext</a:t>
            </a:r>
            <a:endParaRPr sz="3600">
              <a:solidFill>
                <a:srgbClr val="FFFFFF"/>
              </a:solidFill>
            </a:endParaRPr>
          </a:p>
        </p:txBody>
      </p:sp>
      <p:sp>
        <p:nvSpPr>
          <p:cNvPr id="989" name="Google Shape;989;p163"/>
          <p:cNvSpPr txBox="1"/>
          <p:nvPr/>
        </p:nvSpPr>
        <p:spPr>
          <a:xfrm>
            <a:off x="201896" y="1443150"/>
            <a:ext cx="3007500" cy="75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600">
                <a:solidFill>
                  <a:srgbClr val="FFFFFF"/>
                </a:solidFill>
                <a:latin typeface="Consolas"/>
                <a:ea typeface="Consolas"/>
                <a:cs typeface="Consolas"/>
                <a:sym typeface="Consolas"/>
              </a:rPr>
              <a:t>1</a:t>
            </a:r>
            <a:r>
              <a:rPr lang="en" sz="3600">
                <a:solidFill>
                  <a:srgbClr val="FFFFFF"/>
                </a:solidFill>
              </a:rPr>
              <a:t> →  </a:t>
            </a:r>
            <a:endParaRPr sz="3600">
              <a:solidFill>
                <a:srgbClr val="FFFFFF"/>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6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I   L  O  V  E   Y  O  U </a:t>
            </a:r>
            <a:endParaRPr>
              <a:latin typeface="Consolas"/>
              <a:ea typeface="Consolas"/>
              <a:cs typeface="Consolas"/>
              <a:sym typeface="Consolas"/>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6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73  L  O  V  E   Y  O  U </a:t>
            </a:r>
            <a:endParaRPr>
              <a:latin typeface="Consolas"/>
              <a:ea typeface="Consolas"/>
              <a:cs typeface="Consolas"/>
              <a:sym typeface="Consolas"/>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6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73  76 O  V  E   Y  O  U </a:t>
            </a:r>
            <a:endParaRPr>
              <a:latin typeface="Consolas"/>
              <a:ea typeface="Consolas"/>
              <a:cs typeface="Consolas"/>
              <a:sym typeface="Consolas"/>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6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73  76 79 V  E   Y  O  U </a:t>
            </a:r>
            <a:endParaRPr>
              <a:latin typeface="Consolas"/>
              <a:ea typeface="Consolas"/>
              <a:cs typeface="Consolas"/>
              <a:sym typeface="Consolas"/>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6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73  76 79 86 E   Y  O  U </a:t>
            </a:r>
            <a:endParaRPr>
              <a:latin typeface="Consolas"/>
              <a:ea typeface="Consolas"/>
              <a:cs typeface="Consolas"/>
              <a:sym typeface="Consolas"/>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6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73  76 79 86 69  Y  O  U </a:t>
            </a:r>
            <a:endParaRPr>
              <a:latin typeface="Consolas"/>
              <a:ea typeface="Consolas"/>
              <a:cs typeface="Consolas"/>
              <a:sym typeface="Consolas"/>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7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73  76 79 86 69  89 O  U </a:t>
            </a:r>
            <a:endParaRPr>
              <a:latin typeface="Consolas"/>
              <a:ea typeface="Consolas"/>
              <a:cs typeface="Consolas"/>
              <a:sym typeface="Consolas"/>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7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73  76 79 86 69  89 79 U  </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string</a:t>
            </a:r>
            <a:r>
              <a:rPr lang="en">
                <a:solidFill>
                  <a:srgbClr val="FFFFFF"/>
                </a:solidFill>
                <a:latin typeface="Consolas"/>
                <a:ea typeface="Consolas"/>
                <a:cs typeface="Consolas"/>
                <a:sym typeface="Consolas"/>
              </a:rPr>
              <a:t>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7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73  76 79 86 69  89 79 85</a:t>
            </a:r>
            <a:endParaRPr>
              <a:latin typeface="Consolas"/>
              <a:ea typeface="Consolas"/>
              <a:cs typeface="Consolas"/>
              <a:sym typeface="Consolas"/>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7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74  76 79 86 69  89 79 85</a:t>
            </a:r>
            <a:endParaRPr>
              <a:latin typeface="Consolas"/>
              <a:ea typeface="Consolas"/>
              <a:cs typeface="Consolas"/>
              <a:sym typeface="Consolas"/>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7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74  77 79 86 69  89 79 85</a:t>
            </a:r>
            <a:endParaRPr>
              <a:latin typeface="Consolas"/>
              <a:ea typeface="Consolas"/>
              <a:cs typeface="Consolas"/>
              <a:sym typeface="Consolas"/>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7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74  77 80 86 69  89 79 85</a:t>
            </a:r>
            <a:endParaRPr>
              <a:latin typeface="Consolas"/>
              <a:ea typeface="Consolas"/>
              <a:cs typeface="Consolas"/>
              <a:sym typeface="Consolas"/>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74  77 80 87 69  89 79 85</a:t>
            </a:r>
            <a:endParaRPr>
              <a:latin typeface="Consolas"/>
              <a:ea typeface="Consolas"/>
              <a:cs typeface="Consolas"/>
              <a:sym typeface="Consolas"/>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7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74  77 80 87 70  89 79 85</a:t>
            </a:r>
            <a:endParaRPr>
              <a:latin typeface="Consolas"/>
              <a:ea typeface="Consolas"/>
              <a:cs typeface="Consolas"/>
              <a:sym typeface="Consolas"/>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7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74  77 80 87 70  90 79 85</a:t>
            </a:r>
            <a:endParaRPr>
              <a:latin typeface="Consolas"/>
              <a:ea typeface="Consolas"/>
              <a:cs typeface="Consolas"/>
              <a:sym typeface="Consolas"/>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7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74  77 80 87 70  90 80 85</a:t>
            </a:r>
            <a:endParaRPr>
              <a:latin typeface="Consolas"/>
              <a:ea typeface="Consolas"/>
              <a:cs typeface="Consolas"/>
              <a:sym typeface="Consolas"/>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8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74  77 80 87 70  90 80 86</a:t>
            </a:r>
            <a:endParaRPr>
              <a:latin typeface="Consolas"/>
              <a:ea typeface="Consolas"/>
              <a:cs typeface="Consolas"/>
              <a:sym typeface="Consolas"/>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8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J   77 80 87 70  90 80 86</a:t>
            </a:r>
            <a:endParaRPr>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a:t>
            </a:r>
            <a:r>
              <a:rPr lang="en">
                <a:solidFill>
                  <a:srgbClr val="FFFF00"/>
                </a:solidFill>
                <a:latin typeface="Consolas"/>
                <a:ea typeface="Consolas"/>
                <a:cs typeface="Consolas"/>
                <a:sym typeface="Consolas"/>
              </a:rPr>
              <a:t>%s</a:t>
            </a:r>
            <a:r>
              <a:rPr lang="en">
                <a:solidFill>
                  <a:srgbClr val="FFFFFF"/>
                </a:solidFill>
                <a:latin typeface="Consolas"/>
                <a:ea typeface="Consolas"/>
                <a:cs typeface="Consolas"/>
                <a:sym typeface="Consolas"/>
              </a:rPr>
              <a:t>\n",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8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J   M  80 87 70  90 80 86</a:t>
            </a:r>
            <a:endParaRPr>
              <a:latin typeface="Consolas"/>
              <a:ea typeface="Consolas"/>
              <a:cs typeface="Consolas"/>
              <a:sym typeface="Consolas"/>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8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J   M  P  87 70  90 80 86</a:t>
            </a:r>
            <a:endParaRPr>
              <a:latin typeface="Consolas"/>
              <a:ea typeface="Consolas"/>
              <a:cs typeface="Consolas"/>
              <a:sym typeface="Consolas"/>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8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J   M  P  W  70  90 80 86</a:t>
            </a:r>
            <a:endParaRPr>
              <a:latin typeface="Consolas"/>
              <a:ea typeface="Consolas"/>
              <a:cs typeface="Consolas"/>
              <a:sym typeface="Consolas"/>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8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J   M  P  W  F   90 80 86</a:t>
            </a:r>
            <a:endParaRPr>
              <a:latin typeface="Consolas"/>
              <a:ea typeface="Consolas"/>
              <a:cs typeface="Consolas"/>
              <a:sym typeface="Consolas"/>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8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J   M  P  W  F   Z  80 86</a:t>
            </a:r>
            <a:endParaRPr>
              <a:latin typeface="Consolas"/>
              <a:ea typeface="Consolas"/>
              <a:cs typeface="Consolas"/>
              <a:sym typeface="Consolas"/>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8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J   M  P  W  F   Z  P  86</a:t>
            </a:r>
            <a:endParaRPr>
              <a:latin typeface="Consolas"/>
              <a:ea typeface="Consolas"/>
              <a:cs typeface="Consolas"/>
              <a:sym typeface="Consolas"/>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8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J   M  P  W  F   Z  P  V </a:t>
            </a:r>
            <a:endParaRPr>
              <a:latin typeface="Consolas"/>
              <a:ea typeface="Consolas"/>
              <a:cs typeface="Consolas"/>
              <a:sym typeface="Consolas"/>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pic>
        <p:nvPicPr>
          <p:cNvPr id="1119" name="Google Shape;1119;p189" title="Christmas Story">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9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is CS50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a:t>
            </a:r>
            <a:r>
              <a:rPr lang="en">
                <a:solidFill>
                  <a:srgbClr val="FFFF00"/>
                </a:solidFill>
                <a:latin typeface="Consolas"/>
                <a:ea typeface="Consolas"/>
                <a:cs typeface="Consolas"/>
                <a:sym typeface="Consolas"/>
              </a:rPr>
              <a:t>name</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a:t>
            </a:r>
            <a:r>
              <a:rPr lang="en">
                <a:solidFill>
                  <a:srgbClr val="FFFF00"/>
                </a:solidFill>
                <a:latin typeface="Consolas"/>
                <a:ea typeface="Consolas"/>
                <a:cs typeface="Consolas"/>
                <a:sym typeface="Consolas"/>
              </a:rPr>
              <a:t>cs50.h</a:t>
            </a:r>
            <a:r>
              <a:rPr lang="en">
                <a:solidFill>
                  <a:srgbClr val="FFFFFF"/>
                </a:solidFill>
                <a:latin typeface="Consolas"/>
                <a:ea typeface="Consolas"/>
                <a:cs typeface="Consolas"/>
                <a:sym typeface="Consolas"/>
              </a:rPr>
              <a:t>&gt;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This is CS50.</a:t>
            </a:r>
            <a:endParaRPr/>
          </a:p>
        </p:txBody>
      </p:sp>
      <p:sp>
        <p:nvSpPr>
          <p:cNvPr id="60" name="Google Shape;60;p14"/>
          <p:cNvSpPr txBox="1"/>
          <p:nvPr>
            <p:ph idx="1" type="body"/>
          </p:nvPr>
        </p:nvSpPr>
        <p:spPr>
          <a:xfrm>
            <a:off x="311700" y="1152475"/>
            <a:ext cx="8802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500">
                <a:solidFill>
                  <a:srgbClr val="FFFFFF"/>
                </a:solidFill>
              </a:rPr>
              <a:t>See </a:t>
            </a:r>
            <a:r>
              <a:rPr lang="en" sz="1500" u="sng">
                <a:solidFill>
                  <a:schemeClr val="hlink"/>
                </a:solidFill>
                <a:hlinkClick r:id="rId3"/>
              </a:rPr>
              <a:t>cs50.harvard.edu/college</a:t>
            </a:r>
            <a:r>
              <a:rPr lang="en" sz="1500">
                <a:solidFill>
                  <a:srgbClr val="FFFFFF"/>
                </a:solidFill>
              </a:rPr>
              <a:t> for website.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Today's lecture is 3pm–5pm. We'll take a short break (with brownies) partway through.</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See website after lecture for </a:t>
            </a:r>
            <a:r>
              <a:rPr lang="en" sz="1500">
                <a:solidFill>
                  <a:srgbClr val="FFFF00"/>
                </a:solidFill>
              </a:rPr>
              <a:t>Quiz 2</a:t>
            </a:r>
            <a:r>
              <a:rPr lang="en" sz="1500">
                <a:solidFill>
                  <a:srgbClr val="FFFFFF"/>
                </a:solidFill>
              </a:rPr>
              <a:t>, due tomorrow (Tue 9/17) at 9am.</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If you have trouble seeing projector, see </a:t>
            </a:r>
            <a:r>
              <a:rPr lang="en" sz="1500" u="sng">
                <a:solidFill>
                  <a:schemeClr val="hlink"/>
                </a:solidFill>
                <a:hlinkClick r:id="rId4"/>
              </a:rPr>
              <a:t>live.cs50.io/screen</a:t>
            </a:r>
            <a:r>
              <a:rPr lang="en" sz="1500">
                <a:solidFill>
                  <a:srgbClr val="FFFFFF"/>
                </a:solidFill>
              </a:rPr>
              <a:t> for a live feed.</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See website after lecture for </a:t>
            </a:r>
            <a:r>
              <a:rPr lang="en" sz="1500">
                <a:solidFill>
                  <a:srgbClr val="FFFF00"/>
                </a:solidFill>
              </a:rPr>
              <a:t>Problem Set 2</a:t>
            </a:r>
            <a:r>
              <a:rPr lang="en" sz="1500">
                <a:solidFill>
                  <a:srgbClr val="FFFFFF"/>
                </a:solidFill>
              </a:rPr>
              <a:t>, due Sun 9/22 at 11:59pm.</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Optionally attend Brian's </a:t>
            </a:r>
            <a:r>
              <a:rPr lang="en" sz="1500">
                <a:solidFill>
                  <a:srgbClr val="FFFF00"/>
                </a:solidFill>
              </a:rPr>
              <a:t>Supersection</a:t>
            </a:r>
            <a:r>
              <a:rPr lang="en" sz="1500">
                <a:solidFill>
                  <a:srgbClr val="FFFFFF"/>
                </a:solidFill>
              </a:rPr>
              <a:t> tonight at 7:30pm via Zoom, per website.</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00"/>
                </a:solidFill>
              </a:rPr>
              <a:t>Sections</a:t>
            </a:r>
            <a:r>
              <a:rPr lang="en" sz="1500">
                <a:solidFill>
                  <a:srgbClr val="FFFFFF"/>
                </a:solidFill>
              </a:rPr>
              <a:t> start this week! Email </a:t>
            </a:r>
            <a:r>
              <a:rPr lang="en" sz="1500" u="sng">
                <a:solidFill>
                  <a:schemeClr val="hlink"/>
                </a:solidFill>
                <a:hlinkClick r:id="rId5"/>
              </a:rPr>
              <a:t>heads@cs50.harvard.edu</a:t>
            </a:r>
            <a:r>
              <a:rPr lang="en" sz="1500">
                <a:solidFill>
                  <a:srgbClr val="FFFFFF"/>
                </a:solidFill>
              </a:rPr>
              <a:t> if not yet assigned.</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Optionally sign up via website for a </a:t>
            </a:r>
            <a:r>
              <a:rPr lang="en" sz="1500">
                <a:solidFill>
                  <a:srgbClr val="FFFF00"/>
                </a:solidFill>
              </a:rPr>
              <a:t>tutorial</a:t>
            </a:r>
            <a:r>
              <a:rPr lang="en" sz="1500">
                <a:solidFill>
                  <a:srgbClr val="FFFFFF"/>
                </a:solidFill>
              </a:rPr>
              <a:t> this week!</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Help yourself to a duck during break. More ducks at tutorials and office hours!</a:t>
            </a:r>
            <a:endParaRPr sz="15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clang -o hello hello.c -lcs50</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rPr lang="en">
                <a:solidFill>
                  <a:srgbClr val="FFFFFF"/>
                </a:solidFill>
                <a:latin typeface="Consolas"/>
                <a:ea typeface="Consolas"/>
                <a:cs typeface="Consolas"/>
                <a:sym typeface="Consolas"/>
              </a:rPr>
              <a:t>./hello</a:t>
            </a:r>
            <a:endParaRPr>
              <a:solidFill>
                <a:srgbClr val="FFFFFF"/>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make hello</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rPr lang="en">
                <a:solidFill>
                  <a:srgbClr val="FFFFFF"/>
                </a:solidFill>
                <a:latin typeface="Consolas"/>
                <a:ea typeface="Consolas"/>
                <a:cs typeface="Consolas"/>
                <a:sym typeface="Consolas"/>
              </a:rPr>
              <a:t>./hello</a:t>
            </a:r>
            <a:endParaRPr>
              <a:solidFill>
                <a:srgbClr val="FFFFFF"/>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1600"/>
              </a:spcBef>
              <a:spcAft>
                <a:spcPts val="0"/>
              </a:spcAft>
              <a:buNone/>
            </a:pPr>
            <a:r>
              <a:rPr lang="en">
                <a:solidFill>
                  <a:srgbClr val="FFFFFF"/>
                </a:solidFill>
              </a:rPr>
              <a:t>compiling</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preprocessing</a:t>
            </a:r>
            <a:endParaRPr>
              <a:solidFill>
                <a:srgbClr val="FFFFFF"/>
              </a:solidFill>
            </a:endParaRPr>
          </a:p>
          <a:p>
            <a:pPr indent="0" lvl="0" marL="0" rtl="0" algn="l">
              <a:spcBef>
                <a:spcPts val="1600"/>
              </a:spcBef>
              <a:spcAft>
                <a:spcPts val="0"/>
              </a:spcAft>
              <a:buNone/>
            </a:pPr>
            <a:r>
              <a:rPr lang="en">
                <a:solidFill>
                  <a:srgbClr val="FFFFFF"/>
                </a:solidFill>
              </a:rPr>
              <a:t>compiling</a:t>
            </a:r>
            <a:endParaRPr>
              <a:solidFill>
                <a:srgbClr val="FFFFFF"/>
              </a:solidFill>
            </a:endParaRPr>
          </a:p>
          <a:p>
            <a:pPr indent="0" lvl="0" marL="0" rtl="0" algn="l">
              <a:spcBef>
                <a:spcPts val="1600"/>
              </a:spcBef>
              <a:spcAft>
                <a:spcPts val="0"/>
              </a:spcAft>
              <a:buNone/>
            </a:pPr>
            <a:r>
              <a:rPr lang="en">
                <a:solidFill>
                  <a:srgbClr val="FFFFFF"/>
                </a:solidFill>
              </a:rPr>
              <a:t>assembling</a:t>
            </a:r>
            <a:endParaRPr>
              <a:solidFill>
                <a:srgbClr val="FFFFFF"/>
              </a:solidFill>
            </a:endParaRPr>
          </a:p>
          <a:p>
            <a:pPr indent="0" lvl="0" marL="0" rtl="0" algn="l">
              <a:spcBef>
                <a:spcPts val="1600"/>
              </a:spcBef>
              <a:spcAft>
                <a:spcPts val="1600"/>
              </a:spcAft>
              <a:buNone/>
            </a:pPr>
            <a:r>
              <a:rPr lang="en">
                <a:solidFill>
                  <a:srgbClr val="FFFFFF"/>
                </a:solidFill>
              </a:rPr>
              <a:t>linking</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00"/>
                </a:solidFill>
              </a:rPr>
              <a:t>preprocessing</a:t>
            </a:r>
            <a:endParaRPr>
              <a:solidFill>
                <a:srgbClr val="FFFF00"/>
              </a:solidFill>
            </a:endParaRPr>
          </a:p>
          <a:p>
            <a:pPr indent="0" lvl="0" marL="0" rtl="0" algn="l">
              <a:spcBef>
                <a:spcPts val="1600"/>
              </a:spcBef>
              <a:spcAft>
                <a:spcPts val="0"/>
              </a:spcAft>
              <a:buNone/>
            </a:pPr>
            <a:r>
              <a:rPr lang="en">
                <a:solidFill>
                  <a:srgbClr val="FFFFFF"/>
                </a:solidFill>
              </a:rPr>
              <a:t>compiling</a:t>
            </a:r>
            <a:endParaRPr>
              <a:solidFill>
                <a:srgbClr val="FFFFFF"/>
              </a:solidFill>
            </a:endParaRPr>
          </a:p>
          <a:p>
            <a:pPr indent="0" lvl="0" marL="0" rtl="0" algn="l">
              <a:spcBef>
                <a:spcPts val="1600"/>
              </a:spcBef>
              <a:spcAft>
                <a:spcPts val="0"/>
              </a:spcAft>
              <a:buNone/>
            </a:pPr>
            <a:r>
              <a:rPr lang="en">
                <a:solidFill>
                  <a:srgbClr val="FFFFFF"/>
                </a:solidFill>
              </a:rPr>
              <a:t>assembling</a:t>
            </a:r>
            <a:endParaRPr>
              <a:solidFill>
                <a:srgbClr val="FFFFFF"/>
              </a:solidFill>
            </a:endParaRPr>
          </a:p>
          <a:p>
            <a:pPr indent="0" lvl="0" marL="0" rtl="0" algn="l">
              <a:spcBef>
                <a:spcPts val="1600"/>
              </a:spcBef>
              <a:spcAft>
                <a:spcPts val="1600"/>
              </a:spcAft>
              <a:buNone/>
            </a:pPr>
            <a:r>
              <a:rPr lang="en">
                <a:solidFill>
                  <a:srgbClr val="FFFFFF"/>
                </a:solidFill>
              </a:rPr>
              <a:t>linking</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#include &lt;cs50.h&gt;</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string get_string(string prompt);</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chemeClr val="dk1"/>
                </a:solidFill>
                <a:latin typeface="Consolas"/>
                <a:ea typeface="Consolas"/>
                <a:cs typeface="Consolas"/>
                <a:sym typeface="Consolas"/>
              </a:rPr>
              <a:t>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0"/>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string get_string(string prompt);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#include &lt;stdio.h&gt;</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chemeClr val="dk1"/>
                </a:solidFill>
                <a:latin typeface="Consolas"/>
                <a:ea typeface="Consolas"/>
                <a:cs typeface="Consolas"/>
                <a:sym typeface="Consolas"/>
              </a:rPr>
              <a:t>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1"/>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string get_string(string prompt);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int printf(string format, ...);</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chemeClr val="dk1"/>
                </a:solidFill>
                <a:latin typeface="Consolas"/>
                <a:ea typeface="Consolas"/>
                <a:cs typeface="Consolas"/>
                <a:sym typeface="Consolas"/>
              </a:rPr>
              <a:t>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is CS50</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2"/>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string get_string(string prompt);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printf(string format,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chemeClr val="dk1"/>
                </a:solidFill>
                <a:latin typeface="Consolas"/>
                <a:ea typeface="Consolas"/>
                <a:cs typeface="Consolas"/>
                <a:sym typeface="Consolas"/>
              </a:rPr>
              <a:t>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preprocessing</a:t>
            </a:r>
            <a:endParaRPr>
              <a:solidFill>
                <a:srgbClr val="FFFFFF"/>
              </a:solidFill>
            </a:endParaRPr>
          </a:p>
          <a:p>
            <a:pPr indent="0" lvl="0" marL="0" rtl="0" algn="l">
              <a:spcBef>
                <a:spcPts val="1600"/>
              </a:spcBef>
              <a:spcAft>
                <a:spcPts val="0"/>
              </a:spcAft>
              <a:buNone/>
            </a:pPr>
            <a:r>
              <a:rPr lang="en">
                <a:solidFill>
                  <a:srgbClr val="FFFF00"/>
                </a:solidFill>
              </a:rPr>
              <a:t>compiling</a:t>
            </a:r>
            <a:endParaRPr>
              <a:solidFill>
                <a:srgbClr val="FFFF00"/>
              </a:solidFill>
            </a:endParaRPr>
          </a:p>
          <a:p>
            <a:pPr indent="0" lvl="0" marL="0" rtl="0" algn="l">
              <a:spcBef>
                <a:spcPts val="1600"/>
              </a:spcBef>
              <a:spcAft>
                <a:spcPts val="0"/>
              </a:spcAft>
              <a:buNone/>
            </a:pPr>
            <a:r>
              <a:rPr lang="en">
                <a:solidFill>
                  <a:srgbClr val="FFFFFF"/>
                </a:solidFill>
              </a:rPr>
              <a:t>assembling</a:t>
            </a:r>
            <a:endParaRPr>
              <a:solidFill>
                <a:srgbClr val="FFFFFF"/>
              </a:solidFill>
            </a:endParaRPr>
          </a:p>
          <a:p>
            <a:pPr indent="0" lvl="0" marL="0" rtl="0" algn="l">
              <a:spcBef>
                <a:spcPts val="1600"/>
              </a:spcBef>
              <a:spcAft>
                <a:spcPts val="1600"/>
              </a:spcAft>
              <a:buNone/>
            </a:pPr>
            <a:r>
              <a:rPr lang="en">
                <a:solidFill>
                  <a:srgbClr val="FFFFFF"/>
                </a:solidFill>
              </a:rPr>
              <a:t>linking</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4"/>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string get_string(string prompt);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printf(string format,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chemeClr val="dk1"/>
                </a:solidFill>
                <a:latin typeface="Consolas"/>
                <a:ea typeface="Consolas"/>
                <a:cs typeface="Consolas"/>
                <a:sym typeface="Consolas"/>
              </a:rPr>
              <a:t>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5"/>
          <p:cNvSpPr txBox="1"/>
          <p:nvPr>
            <p:ph idx="1" type="body"/>
          </p:nvPr>
        </p:nvSpPr>
        <p:spPr>
          <a:xfrm>
            <a:off x="199000" y="56150"/>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main:                                   # @main</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.cfi_startproc</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BB#0:</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pushq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.Ltmp0:</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.cfi_def_cfa_offset 16</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.Ltmp1:</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.cfi_offset %rbp, -16</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movq    %rsp,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.Ltmp2:</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.cfi_def_cfa_register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subq    $16, %rsp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xorl    %eax, %eax</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movl    %eax, %edi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movabsq    $.L.str, %rsi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movb    $0, %al</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callq    get_string</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movabsq    $.L.str.1, %rdi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movq    %rax, -8(%rbp)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movq    -8(%rbp), %rsi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movb    $0, %al</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callq    printf</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FFFFFF"/>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6"/>
          <p:cNvSpPr txBox="1"/>
          <p:nvPr>
            <p:ph idx="1" type="body"/>
          </p:nvPr>
        </p:nvSpPr>
        <p:spPr>
          <a:xfrm>
            <a:off x="199000" y="56150"/>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00"/>
                </a:solidFill>
                <a:latin typeface="Consolas"/>
                <a:ea typeface="Consolas"/>
                <a:cs typeface="Consolas"/>
                <a:sym typeface="Consolas"/>
              </a:rPr>
              <a:t>main</a:t>
            </a:r>
            <a:r>
              <a:rPr lang="en" sz="1300">
                <a:solidFill>
                  <a:srgbClr val="FFFFFF"/>
                </a:solidFill>
                <a:latin typeface="Consolas"/>
                <a:ea typeface="Consolas"/>
                <a:cs typeface="Consolas"/>
                <a:sym typeface="Consolas"/>
              </a:rPr>
              <a:t>:                                   # @main</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.cfi_startproc</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BB#0:</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pushq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.Ltmp0:</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.cfi_def_cfa_offset 16</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.Ltmp1:</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.cfi_offset %rbp, -16</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movq    %rsp,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.Ltmp2:</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.cfi_def_cfa_register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subq    $16, %rsp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xorl    %eax, %eax</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movl    %eax, %edi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movabsq    $.L.str, %rsi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movb    $0, %al</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callq    </a:t>
            </a:r>
            <a:r>
              <a:rPr lang="en" sz="1300">
                <a:solidFill>
                  <a:srgbClr val="FFFF00"/>
                </a:solidFill>
                <a:latin typeface="Consolas"/>
                <a:ea typeface="Consolas"/>
                <a:cs typeface="Consolas"/>
                <a:sym typeface="Consolas"/>
              </a:rPr>
              <a:t>get_string</a:t>
            </a:r>
            <a:endParaRPr sz="1300">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movabsq    $.L.str.1, %rdi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movq    %rax, -8(%rbp)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movq    -8(%rbp), %rsi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movb    $0, %al</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callq    </a:t>
            </a:r>
            <a:r>
              <a:rPr lang="en" sz="1300">
                <a:solidFill>
                  <a:srgbClr val="FFFF00"/>
                </a:solidFill>
                <a:latin typeface="Consolas"/>
                <a:ea typeface="Consolas"/>
                <a:cs typeface="Consolas"/>
                <a:sym typeface="Consolas"/>
              </a:rPr>
              <a:t>printf</a:t>
            </a:r>
            <a:endParaRPr sz="1300">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FFFFFF"/>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7"/>
          <p:cNvSpPr txBox="1"/>
          <p:nvPr>
            <p:ph idx="1" type="body"/>
          </p:nvPr>
        </p:nvSpPr>
        <p:spPr>
          <a:xfrm>
            <a:off x="199000" y="56150"/>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main:                                   # @main</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.cfi_startproc</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BB#0:</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pushq</a:t>
            </a:r>
            <a:r>
              <a:rPr lang="en" sz="1300">
                <a:solidFill>
                  <a:srgbClr val="FFFFFF"/>
                </a:solidFill>
                <a:latin typeface="Consolas"/>
                <a:ea typeface="Consolas"/>
                <a:cs typeface="Consolas"/>
                <a:sym typeface="Consolas"/>
              </a:rPr>
              <a:t>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.Ltmp0:</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.cfi_def_cfa_offset 16</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.Ltmp1:</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.cfi_offset %rbp, -16</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movq</a:t>
            </a:r>
            <a:r>
              <a:rPr lang="en" sz="1300">
                <a:solidFill>
                  <a:srgbClr val="FFFFFF"/>
                </a:solidFill>
                <a:latin typeface="Consolas"/>
                <a:ea typeface="Consolas"/>
                <a:cs typeface="Consolas"/>
                <a:sym typeface="Consolas"/>
              </a:rPr>
              <a:t>    %rsp,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.Ltmp2:</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.cfi_def_cfa_register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subq</a:t>
            </a:r>
            <a:r>
              <a:rPr lang="en" sz="1300">
                <a:solidFill>
                  <a:srgbClr val="FFFFFF"/>
                </a:solidFill>
                <a:latin typeface="Consolas"/>
                <a:ea typeface="Consolas"/>
                <a:cs typeface="Consolas"/>
                <a:sym typeface="Consolas"/>
              </a:rPr>
              <a:t>    $16, %rsp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xorl</a:t>
            </a:r>
            <a:r>
              <a:rPr lang="en" sz="1300">
                <a:solidFill>
                  <a:srgbClr val="FFFFFF"/>
                </a:solidFill>
                <a:latin typeface="Consolas"/>
                <a:ea typeface="Consolas"/>
                <a:cs typeface="Consolas"/>
                <a:sym typeface="Consolas"/>
              </a:rPr>
              <a:t>    %eax, %eax</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movl</a:t>
            </a:r>
            <a:r>
              <a:rPr lang="en" sz="1300">
                <a:solidFill>
                  <a:srgbClr val="FFFFFF"/>
                </a:solidFill>
                <a:latin typeface="Consolas"/>
                <a:ea typeface="Consolas"/>
                <a:cs typeface="Consolas"/>
                <a:sym typeface="Consolas"/>
              </a:rPr>
              <a:t>    %eax, %edi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movabsq</a:t>
            </a:r>
            <a:r>
              <a:rPr lang="en" sz="1300">
                <a:solidFill>
                  <a:srgbClr val="FFFFFF"/>
                </a:solidFill>
                <a:latin typeface="Consolas"/>
                <a:ea typeface="Consolas"/>
                <a:cs typeface="Consolas"/>
                <a:sym typeface="Consolas"/>
              </a:rPr>
              <a:t>    $.L.str, %rsi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movb</a:t>
            </a:r>
            <a:r>
              <a:rPr lang="en" sz="1300">
                <a:solidFill>
                  <a:srgbClr val="FFFFFF"/>
                </a:solidFill>
                <a:latin typeface="Consolas"/>
                <a:ea typeface="Consolas"/>
                <a:cs typeface="Consolas"/>
                <a:sym typeface="Consolas"/>
              </a:rPr>
              <a:t>    $0, %al</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callq</a:t>
            </a:r>
            <a:r>
              <a:rPr lang="en" sz="1300">
                <a:solidFill>
                  <a:srgbClr val="FFFFFF"/>
                </a:solidFill>
                <a:latin typeface="Consolas"/>
                <a:ea typeface="Consolas"/>
                <a:cs typeface="Consolas"/>
                <a:sym typeface="Consolas"/>
              </a:rPr>
              <a:t>    get_string</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movabsq</a:t>
            </a:r>
            <a:r>
              <a:rPr lang="en" sz="1300">
                <a:solidFill>
                  <a:srgbClr val="FFFFFF"/>
                </a:solidFill>
                <a:latin typeface="Consolas"/>
                <a:ea typeface="Consolas"/>
                <a:cs typeface="Consolas"/>
                <a:sym typeface="Consolas"/>
              </a:rPr>
              <a:t>    $.L.str.1, %rdi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movq</a:t>
            </a:r>
            <a:r>
              <a:rPr lang="en" sz="1300">
                <a:solidFill>
                  <a:srgbClr val="FFFFFF"/>
                </a:solidFill>
                <a:latin typeface="Consolas"/>
                <a:ea typeface="Consolas"/>
                <a:cs typeface="Consolas"/>
                <a:sym typeface="Consolas"/>
              </a:rPr>
              <a:t>    %rax, -8(%rbp)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movq</a:t>
            </a:r>
            <a:r>
              <a:rPr lang="en" sz="1300">
                <a:solidFill>
                  <a:srgbClr val="FFFFFF"/>
                </a:solidFill>
                <a:latin typeface="Consolas"/>
                <a:ea typeface="Consolas"/>
                <a:cs typeface="Consolas"/>
                <a:sym typeface="Consolas"/>
              </a:rPr>
              <a:t>    -8(%rbp), %rsi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movb</a:t>
            </a:r>
            <a:r>
              <a:rPr lang="en" sz="1300">
                <a:solidFill>
                  <a:srgbClr val="FFFFFF"/>
                </a:solidFill>
                <a:latin typeface="Consolas"/>
                <a:ea typeface="Consolas"/>
                <a:cs typeface="Consolas"/>
                <a:sym typeface="Consolas"/>
              </a:rPr>
              <a:t>    $0, %al</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r>
              <a:rPr lang="en" sz="1300">
                <a:solidFill>
                  <a:srgbClr val="FFFF00"/>
                </a:solidFill>
                <a:latin typeface="Consolas"/>
                <a:ea typeface="Consolas"/>
                <a:cs typeface="Consolas"/>
                <a:sym typeface="Consolas"/>
              </a:rPr>
              <a:t>callq</a:t>
            </a:r>
            <a:r>
              <a:rPr lang="en" sz="1300">
                <a:solidFill>
                  <a:srgbClr val="FFFFFF"/>
                </a:solidFill>
                <a:latin typeface="Consolas"/>
                <a:ea typeface="Consolas"/>
                <a:cs typeface="Consolas"/>
                <a:sym typeface="Consolas"/>
              </a:rPr>
              <a:t>    printf</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FFFFFF"/>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preprocessing</a:t>
            </a:r>
            <a:endParaRPr>
              <a:solidFill>
                <a:srgbClr val="FFFFFF"/>
              </a:solidFill>
            </a:endParaRPr>
          </a:p>
          <a:p>
            <a:pPr indent="0" lvl="0" marL="0" rtl="0" algn="l">
              <a:spcBef>
                <a:spcPts val="1600"/>
              </a:spcBef>
              <a:spcAft>
                <a:spcPts val="0"/>
              </a:spcAft>
              <a:buNone/>
            </a:pPr>
            <a:r>
              <a:rPr lang="en">
                <a:solidFill>
                  <a:srgbClr val="FFFFFF"/>
                </a:solidFill>
              </a:rPr>
              <a:t>compiling</a:t>
            </a:r>
            <a:endParaRPr>
              <a:solidFill>
                <a:srgbClr val="FFFFFF"/>
              </a:solidFill>
            </a:endParaRPr>
          </a:p>
          <a:p>
            <a:pPr indent="0" lvl="0" marL="0" rtl="0" algn="l">
              <a:spcBef>
                <a:spcPts val="1600"/>
              </a:spcBef>
              <a:spcAft>
                <a:spcPts val="0"/>
              </a:spcAft>
              <a:buNone/>
            </a:pPr>
            <a:r>
              <a:rPr lang="en">
                <a:solidFill>
                  <a:srgbClr val="FFFF00"/>
                </a:solidFill>
              </a:rPr>
              <a:t>assembling</a:t>
            </a:r>
            <a:endParaRPr>
              <a:solidFill>
                <a:srgbClr val="FFFF00"/>
              </a:solidFill>
            </a:endParaRPr>
          </a:p>
          <a:p>
            <a:pPr indent="0" lvl="0" marL="0" rtl="0" algn="l">
              <a:spcBef>
                <a:spcPts val="1600"/>
              </a:spcBef>
              <a:spcAft>
                <a:spcPts val="1600"/>
              </a:spcAft>
              <a:buNone/>
            </a:pPr>
            <a:r>
              <a:rPr lang="en">
                <a:solidFill>
                  <a:srgbClr val="FFFFFF"/>
                </a:solidFill>
              </a:rPr>
              <a:t>linking</a:t>
            </a:r>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9"/>
          <p:cNvSpPr txBox="1"/>
          <p:nvPr>
            <p:ph idx="1" type="body"/>
          </p:nvPr>
        </p:nvSpPr>
        <p:spPr>
          <a:xfrm>
            <a:off x="199000" y="56150"/>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main:                                   # @main</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.cfi_startproc</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BB#0:</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pushq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.Ltmp0:</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.cfi_def_cfa_offset 16</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.Ltmp1:</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.cfi_offset %rbp, -16</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movq    %rsp,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.Ltmp2:</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.cfi_def_cfa_register %rbp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subq    $16, %rsp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xorl    %eax, %eax</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movl    %eax, %edi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movabsq    $.L.str, %rsi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movb    $0, %al</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callq    get_string</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movabsq    $.L.str.1, %rdi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movq    %rax, -8(%rbp)</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movq    -8(%rbp), %rsi</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movb    $0, %al</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callq    printf</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FFFFFF"/>
                </a:solidFill>
                <a:latin typeface="Consolas"/>
                <a:ea typeface="Consolas"/>
                <a:cs typeface="Consolas"/>
                <a:sym typeface="Consolas"/>
              </a:rPr>
              <a:t>    ...</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300">
              <a:solidFill>
                <a:srgbClr val="FFFFFF"/>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0"/>
          <p:cNvSpPr txBox="1"/>
          <p:nvPr>
            <p:ph idx="1" type="body"/>
          </p:nvPr>
        </p:nvSpPr>
        <p:spPr>
          <a:xfrm>
            <a:off x="1990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01111111010001010100110001000110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00000010000000010000000100000000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00000001000000000011111000000000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10100000000000100000000000000000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00000000000000000100000000000000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00001010000000000000000100000000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01010101010010001000100111100101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01001000100000111110110000010000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00110001110000001000100111000111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01001000101111100000000000000000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00000000000000001011000000000000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11101000000000000000000000000000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00000000010010001011111100000000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00000000000000000000000001001000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preprocessing</a:t>
            </a:r>
            <a:endParaRPr>
              <a:solidFill>
                <a:srgbClr val="FFFFFF"/>
              </a:solidFill>
            </a:endParaRPr>
          </a:p>
          <a:p>
            <a:pPr indent="0" lvl="0" marL="0" rtl="0" algn="l">
              <a:spcBef>
                <a:spcPts val="1600"/>
              </a:spcBef>
              <a:spcAft>
                <a:spcPts val="0"/>
              </a:spcAft>
              <a:buNone/>
            </a:pPr>
            <a:r>
              <a:rPr lang="en">
                <a:solidFill>
                  <a:srgbClr val="FFFFFF"/>
                </a:solidFill>
              </a:rPr>
              <a:t>compiling</a:t>
            </a:r>
            <a:endParaRPr>
              <a:solidFill>
                <a:srgbClr val="FFFFFF"/>
              </a:solidFill>
            </a:endParaRPr>
          </a:p>
          <a:p>
            <a:pPr indent="0" lvl="0" marL="0" rtl="0" algn="l">
              <a:spcBef>
                <a:spcPts val="1600"/>
              </a:spcBef>
              <a:spcAft>
                <a:spcPts val="0"/>
              </a:spcAft>
              <a:buNone/>
            </a:pPr>
            <a:r>
              <a:rPr lang="en">
                <a:solidFill>
                  <a:srgbClr val="FFFFFF"/>
                </a:solidFill>
              </a:rPr>
              <a:t>assembling</a:t>
            </a:r>
            <a:endParaRPr>
              <a:solidFill>
                <a:srgbClr val="FFFFFF"/>
              </a:solidFill>
            </a:endParaRPr>
          </a:p>
          <a:p>
            <a:pPr indent="0" lvl="0" marL="0" rtl="0" algn="l">
              <a:spcBef>
                <a:spcPts val="1600"/>
              </a:spcBef>
              <a:spcAft>
                <a:spcPts val="1600"/>
              </a:spcAft>
              <a:buNone/>
            </a:pPr>
            <a:r>
              <a:rPr lang="en">
                <a:solidFill>
                  <a:srgbClr val="FFFF00"/>
                </a:solidFill>
              </a:rPr>
              <a:t>linking</a:t>
            </a:r>
            <a:endParaRPr>
              <a:solidFill>
                <a:srgbClr val="FF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world\n");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2"/>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3"/>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int main(void)</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    string name = get_string("What's your name?\n");</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    printf("hello, %s\n", name);</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a:t>
            </a:r>
            <a:endParaRPr>
              <a:solidFill>
                <a:srgbClr val="FFFF00"/>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4"/>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#include &lt;cs50.h&gt;</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5"/>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&lt;cs50.h&gt;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00"/>
                </a:solidFill>
                <a:latin typeface="Consolas"/>
                <a:ea typeface="Consolas"/>
                <a:cs typeface="Consolas"/>
                <a:sym typeface="Consolas"/>
              </a:rPr>
              <a:t>#include &lt;stdio.h&gt;</a:t>
            </a:r>
            <a:endParaRPr>
              <a:solidFill>
                <a:srgbClr val="FFFF00"/>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string name = get_string("What's your name?\n");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%s\n", name);</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6"/>
          <p:cNvSpPr txBox="1"/>
          <p:nvPr>
            <p:ph idx="1" type="body"/>
          </p:nvPr>
        </p:nvSpPr>
        <p:spPr>
          <a:xfrm>
            <a:off x="1990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hello.c</a:t>
            </a:r>
            <a:endParaRPr>
              <a:solidFill>
                <a:srgbClr val="FFFFFF"/>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7"/>
          <p:cNvSpPr txBox="1"/>
          <p:nvPr>
            <p:ph idx="1" type="body"/>
          </p:nvPr>
        </p:nvSpPr>
        <p:spPr>
          <a:xfrm>
            <a:off x="1990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hello.c</a:t>
            </a:r>
            <a:endParaRPr>
              <a:solidFill>
                <a:srgbClr val="FFFFFF"/>
              </a:solidFill>
              <a:latin typeface="Consolas"/>
              <a:ea typeface="Consolas"/>
              <a:cs typeface="Consolas"/>
              <a:sym typeface="Consolas"/>
            </a:endParaRPr>
          </a:p>
        </p:txBody>
      </p:sp>
      <p:sp>
        <p:nvSpPr>
          <p:cNvPr id="276" name="Google Shape;276;p57"/>
          <p:cNvSpPr txBox="1"/>
          <p:nvPr>
            <p:ph idx="1" type="body"/>
          </p:nvPr>
        </p:nvSpPr>
        <p:spPr>
          <a:xfrm>
            <a:off x="31179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cs50.c</a:t>
            </a:r>
            <a:endParaRPr>
              <a:solidFill>
                <a:srgbClr val="FFFFFF"/>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8"/>
          <p:cNvSpPr txBox="1"/>
          <p:nvPr>
            <p:ph idx="1" type="body"/>
          </p:nvPr>
        </p:nvSpPr>
        <p:spPr>
          <a:xfrm>
            <a:off x="1990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hello.c</a:t>
            </a:r>
            <a:endParaRPr>
              <a:solidFill>
                <a:srgbClr val="FFFFFF"/>
              </a:solidFill>
              <a:latin typeface="Consolas"/>
              <a:ea typeface="Consolas"/>
              <a:cs typeface="Consolas"/>
              <a:sym typeface="Consolas"/>
            </a:endParaRPr>
          </a:p>
        </p:txBody>
      </p:sp>
      <p:sp>
        <p:nvSpPr>
          <p:cNvPr id="282" name="Google Shape;282;p58"/>
          <p:cNvSpPr txBox="1"/>
          <p:nvPr>
            <p:ph idx="1" type="body"/>
          </p:nvPr>
        </p:nvSpPr>
        <p:spPr>
          <a:xfrm>
            <a:off x="31179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cs50.c</a:t>
            </a:r>
            <a:endParaRPr>
              <a:solidFill>
                <a:srgbClr val="FFFFFF"/>
              </a:solidFill>
              <a:latin typeface="Consolas"/>
              <a:ea typeface="Consolas"/>
              <a:cs typeface="Consolas"/>
              <a:sym typeface="Consolas"/>
            </a:endParaRPr>
          </a:p>
        </p:txBody>
      </p:sp>
      <p:sp>
        <p:nvSpPr>
          <p:cNvPr id="283" name="Google Shape;283;p58"/>
          <p:cNvSpPr txBox="1"/>
          <p:nvPr>
            <p:ph idx="1" type="body"/>
          </p:nvPr>
        </p:nvSpPr>
        <p:spPr>
          <a:xfrm>
            <a:off x="60368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stdio.c</a:t>
            </a:r>
            <a:endParaRPr>
              <a:solidFill>
                <a:srgbClr val="FFFFFF"/>
              </a:solidFill>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9"/>
          <p:cNvSpPr txBox="1"/>
          <p:nvPr>
            <p:ph idx="1" type="body"/>
          </p:nvPr>
        </p:nvSpPr>
        <p:spPr>
          <a:xfrm>
            <a:off x="1990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hello.c</a:t>
            </a:r>
            <a:endParaRPr>
              <a:solidFill>
                <a:srgbClr val="FFFFFF"/>
              </a:solidFill>
              <a:latin typeface="Consolas"/>
              <a:ea typeface="Consolas"/>
              <a:cs typeface="Consolas"/>
              <a:sym typeface="Consolas"/>
            </a:endParaRPr>
          </a:p>
        </p:txBody>
      </p:sp>
      <p:sp>
        <p:nvSpPr>
          <p:cNvPr id="289" name="Google Shape;289;p59"/>
          <p:cNvSpPr txBox="1"/>
          <p:nvPr>
            <p:ph idx="1" type="body"/>
          </p:nvPr>
        </p:nvSpPr>
        <p:spPr>
          <a:xfrm>
            <a:off x="31179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cs50.c</a:t>
            </a:r>
            <a:endParaRPr>
              <a:solidFill>
                <a:srgbClr val="FFFFFF"/>
              </a:solidFill>
              <a:latin typeface="Consolas"/>
              <a:ea typeface="Consolas"/>
              <a:cs typeface="Consolas"/>
              <a:sym typeface="Consolas"/>
            </a:endParaRPr>
          </a:p>
        </p:txBody>
      </p:sp>
      <p:sp>
        <p:nvSpPr>
          <p:cNvPr id="290" name="Google Shape;290;p59"/>
          <p:cNvSpPr txBox="1"/>
          <p:nvPr>
            <p:ph idx="1" type="body"/>
          </p:nvPr>
        </p:nvSpPr>
        <p:spPr>
          <a:xfrm>
            <a:off x="60368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printf.c</a:t>
            </a:r>
            <a:endParaRPr>
              <a:solidFill>
                <a:srgbClr val="FFFFFF"/>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0"/>
          <p:cNvSpPr txBox="1"/>
          <p:nvPr>
            <p:ph idx="1" type="body"/>
          </p:nvPr>
        </p:nvSpPr>
        <p:spPr>
          <a:xfrm>
            <a:off x="1990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01111111010001010100110001000110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00000010000000010000000100000000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00000001000000000011111000000000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10100000000000100000000000000000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00000000000000000100000000000000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00001010000000000000000100000000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01010101010010001000100111100101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01001000100000111110110000010000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00110001110000001000100111000111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01001000101111100000000000000000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00000000000000001011000000000000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11101000000000000000000000000000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00000000010010001011111100000000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00000000000000000000000001001000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296" name="Google Shape;296;p60"/>
          <p:cNvSpPr txBox="1"/>
          <p:nvPr>
            <p:ph idx="1" type="body"/>
          </p:nvPr>
        </p:nvSpPr>
        <p:spPr>
          <a:xfrm>
            <a:off x="31179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cs50.c</a:t>
            </a:r>
            <a:endParaRPr>
              <a:solidFill>
                <a:srgbClr val="FFFFFF"/>
              </a:solidFill>
              <a:latin typeface="Consolas"/>
              <a:ea typeface="Consolas"/>
              <a:cs typeface="Consolas"/>
              <a:sym typeface="Consolas"/>
            </a:endParaRPr>
          </a:p>
        </p:txBody>
      </p:sp>
      <p:sp>
        <p:nvSpPr>
          <p:cNvPr id="297" name="Google Shape;297;p60"/>
          <p:cNvSpPr txBox="1"/>
          <p:nvPr>
            <p:ph idx="1" type="body"/>
          </p:nvPr>
        </p:nvSpPr>
        <p:spPr>
          <a:xfrm>
            <a:off x="60368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printf.c</a:t>
            </a:r>
            <a:endParaRPr>
              <a:solidFill>
                <a:srgbClr val="FFFFFF"/>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1"/>
          <p:cNvSpPr txBox="1"/>
          <p:nvPr>
            <p:ph idx="1" type="body"/>
          </p:nvPr>
        </p:nvSpPr>
        <p:spPr>
          <a:xfrm>
            <a:off x="1990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01111111010001010100110001000110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00000010000000010000000100000000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00000001000000000011111000000000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10100000000000100000000000000000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00000000000000000100000000000000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00001010000000000000000100000000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01010101010010001000100111100101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01001000100000111110110000010000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00110001110000001000100111000111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01001000101111100000000000000000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00000000000000001011000000000000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11101000000000000000000000000000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00000000010010001011111100000000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00000000000000000000000001001000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303" name="Google Shape;303;p61"/>
          <p:cNvSpPr txBox="1"/>
          <p:nvPr>
            <p:ph idx="1" type="body"/>
          </p:nvPr>
        </p:nvSpPr>
        <p:spPr>
          <a:xfrm>
            <a:off x="31179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01111111010001010100110001000110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00000010000000010000000100000000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00000011000000000011111000000000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11000000000011110000000000000000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00101000001100100000000000000000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01000000000000000011100000000000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00000111000000000100000000000000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00011100000000000001100100000000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00000101000000000000000000000000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01011100001001010000000000000000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304" name="Google Shape;304;p61"/>
          <p:cNvSpPr txBox="1"/>
          <p:nvPr>
            <p:ph idx="1" type="body"/>
          </p:nvPr>
        </p:nvSpPr>
        <p:spPr>
          <a:xfrm>
            <a:off x="60368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printf.c</a:t>
            </a:r>
            <a:endParaRPr>
              <a:solidFill>
                <a:srgbClr val="FFFFFF"/>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a:t>
            </a:r>
            <a:r>
              <a:rPr lang="en">
                <a:solidFill>
                  <a:srgbClr val="FFFF00"/>
                </a:solidFill>
                <a:latin typeface="Consolas"/>
                <a:ea typeface="Consolas"/>
                <a:cs typeface="Consolas"/>
                <a:sym typeface="Consolas"/>
              </a:rPr>
              <a:t>main</a:t>
            </a:r>
            <a:r>
              <a:rPr lang="en">
                <a:solidFill>
                  <a:srgbClr val="FFFFFF"/>
                </a:solidFill>
                <a:latin typeface="Consolas"/>
                <a:ea typeface="Consolas"/>
                <a:cs typeface="Consolas"/>
                <a:sym typeface="Consolas"/>
              </a:rPr>
              <a:t>(void)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world\n");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2"/>
          <p:cNvSpPr txBox="1"/>
          <p:nvPr>
            <p:ph idx="1" type="body"/>
          </p:nvPr>
        </p:nvSpPr>
        <p:spPr>
          <a:xfrm>
            <a:off x="1990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01111111010001010100110001000110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00000010000000010000000100000000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00000001000000000011111000000000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10100000000000100000000000000000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00000000000000000100000000000000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00001010000000000000000100000000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01010101010010001000100111100101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01001000100000111110110000010000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00110001110000001000100111000111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01001000101111100000000000000000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00000000000000001011000000000000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11101000000000000000000000000000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00000000010010001011111100000000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00000000000000000000000001001000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310" name="Google Shape;310;p62"/>
          <p:cNvSpPr txBox="1"/>
          <p:nvPr>
            <p:ph idx="1" type="body"/>
          </p:nvPr>
        </p:nvSpPr>
        <p:spPr>
          <a:xfrm>
            <a:off x="31179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01111111010001010100110001000110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00000010000000010000000100000000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00000011000000000011111000000000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11000000000011110000000000000000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00101000001100100000000000000000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01000000000000000011100000000000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00000111000000000100000000000000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00011100000000000001100100000000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00000101000000000000000000000000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01011100001001010000000000000000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00000000000000000000000000000000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
        <p:nvSpPr>
          <p:cNvPr id="311" name="Google Shape;311;p62"/>
          <p:cNvSpPr txBox="1"/>
          <p:nvPr>
            <p:ph idx="1" type="body"/>
          </p:nvPr>
        </p:nvSpPr>
        <p:spPr>
          <a:xfrm>
            <a:off x="6036800" y="56150"/>
            <a:ext cx="29082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00101111011011000110100101100010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01100011001011100111001101101111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00101110001101100010000000101111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01110101011100110111001000101111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01101100011010010110001000101111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01111000001110000011011001011111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00110110001101000010110101101100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01101001011011100111010101111000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00101101011001110110111001110101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00101111011011000110100101100010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01100011010111110110111001101111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01101110011100110110100001100001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01110010011001010110010000101110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01100001001000000010000001000001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01010011010111110100111001000101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01000101010001000100010101000100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00100000001010000010000000101111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01101100011010010110001000101111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01111000001110000011011001011111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00110110001101000010110101101100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01101001011011100111010101111000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00101101011001110110111001110101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00101111011011000110010000101101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01101100011010010110111001110101</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01111000001011010111100000111000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00110110001011010011011000110100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3"/>
          <p:cNvSpPr txBox="1"/>
          <p:nvPr>
            <p:ph idx="1" type="body"/>
          </p:nvPr>
        </p:nvSpPr>
        <p:spPr>
          <a:xfrm>
            <a:off x="199000" y="56150"/>
            <a:ext cx="8746500" cy="4998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latin typeface="Consolas"/>
                <a:ea typeface="Consolas"/>
                <a:cs typeface="Consolas"/>
                <a:sym typeface="Consolas"/>
              </a:rPr>
              <a:t>0111111101000101010011000100011000000010000000010000000100000000000000000000000000000000000000000000000000000000000000000000000000000001000000000011111000000000000000010000000000000000000000000000000000000000000000000000000000000000000000000000000000000000000000000000000000000000000000000000000000000000000000000000000010100000000000100000000000000000000000000000000000000000000000000000000000000000000000000000000001000000000000000000000000000000000000000000000001000000000000000000101000000000000000010000000001010101010010001000100111100101010010001000001111101100000100000011000111000000100010011100011101001000101111100000000000000000000000000000000000000000000000000000000000000000101100000000000011101000000000000000000000000000000000000100100010111111000000000000000000000000000000000000000000000000000000000000000001001000...0111111101000101010011000100011000000010000000010000000100000000000000000000000000000000000000000000000000000000000000000000000000000011000000000011111000000000000000010000000000000000000000001100000000001111000000000000000000000000000000000000000000000000010000000000000000000000000000000000000000000000000000000000000000101000001100100000000000000000000000000000000000000000000000000000000000000000000000000000000001000000000000000011100000000000000001110000000001000000000000000001110000000000000110010000000000000001000000000000000000000000000001010000000000000000000000000000000000000000000000000000000000000000000000000000000000000000000000000000000000000000000000000000000000000000000000000000000000000000000000000000000000000000000000000000000000000000000000000101110000100101000000000000000000000000000000000000000000000000...0010111101101100011010010110001001100011001011100111001101101111001011100011011000100000001011110111010101110011011100100010111101101100011010010110001000101111011110000011100000110110010111110011011000110100001011010110110001101001011011100111010101111000001011010110011101101110011101010010111101101100011010010110001001100011010111110110111001101111011011100111001101101000011000010111001001100101011001000010111001100001001000000010000001000001010100110101111101001110010001010100010101000100010001010100010000100000001010000010000000101111011011000110100101100010001011110111100000111000001101100101111100110110001101000010110101101100011010010110111001110101011110000010110101100111011011100111010100101111011011000110010000101101011011000110100101101110011101010111100000101101011110000011100000110110001011010011011000110100...</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200">
              <a:solidFill>
                <a:schemeClr val="dk1"/>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preprocessing</a:t>
            </a:r>
            <a:endParaRPr>
              <a:solidFill>
                <a:srgbClr val="FFFFFF"/>
              </a:solidFill>
            </a:endParaRPr>
          </a:p>
          <a:p>
            <a:pPr indent="0" lvl="0" marL="0" rtl="0" algn="l">
              <a:spcBef>
                <a:spcPts val="1600"/>
              </a:spcBef>
              <a:spcAft>
                <a:spcPts val="0"/>
              </a:spcAft>
              <a:buNone/>
            </a:pPr>
            <a:r>
              <a:rPr lang="en">
                <a:solidFill>
                  <a:srgbClr val="FFFFFF"/>
                </a:solidFill>
              </a:rPr>
              <a:t>compiling</a:t>
            </a:r>
            <a:endParaRPr>
              <a:solidFill>
                <a:srgbClr val="FFFFFF"/>
              </a:solidFill>
            </a:endParaRPr>
          </a:p>
          <a:p>
            <a:pPr indent="0" lvl="0" marL="0" rtl="0" algn="l">
              <a:spcBef>
                <a:spcPts val="1600"/>
              </a:spcBef>
              <a:spcAft>
                <a:spcPts val="0"/>
              </a:spcAft>
              <a:buNone/>
            </a:pPr>
            <a:r>
              <a:rPr lang="en">
                <a:solidFill>
                  <a:srgbClr val="FFFFFF"/>
                </a:solidFill>
              </a:rPr>
              <a:t>assembling</a:t>
            </a:r>
            <a:endParaRPr>
              <a:solidFill>
                <a:srgbClr val="FFFFFF"/>
              </a:solidFill>
            </a:endParaRPr>
          </a:p>
          <a:p>
            <a:pPr indent="0" lvl="0" marL="0" rtl="0" algn="l">
              <a:spcBef>
                <a:spcPts val="1600"/>
              </a:spcBef>
              <a:spcAft>
                <a:spcPts val="1600"/>
              </a:spcAft>
              <a:buNone/>
            </a:pPr>
            <a:r>
              <a:rPr lang="en">
                <a:solidFill>
                  <a:srgbClr val="FFFFFF"/>
                </a:solidFill>
              </a:rPr>
              <a:t>linking</a:t>
            </a:r>
            <a:endParaRPr>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1600"/>
              </a:spcBef>
              <a:spcAft>
                <a:spcPts val="0"/>
              </a:spcAft>
              <a:buNone/>
            </a:pPr>
            <a:r>
              <a:rPr lang="en">
                <a:solidFill>
                  <a:srgbClr val="FFFFFF"/>
                </a:solidFill>
              </a:rPr>
              <a:t>compiling</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debugging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67"/>
          <p:cNvPicPr preferRelativeResize="0"/>
          <p:nvPr/>
        </p:nvPicPr>
        <p:blipFill>
          <a:blip r:embed="rId3">
            <a:alphaModFix/>
          </a:blip>
          <a:stretch>
            <a:fillRect/>
          </a:stretch>
        </p:blipFill>
        <p:spPr>
          <a:xfrm>
            <a:off x="1478238" y="0"/>
            <a:ext cx="6187517" cy="5143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68"/>
          <p:cNvPicPr preferRelativeResize="0"/>
          <p:nvPr/>
        </p:nvPicPr>
        <p:blipFill>
          <a:blip r:embed="rId3">
            <a:alphaModFix/>
          </a:blip>
          <a:stretch>
            <a:fillRect/>
          </a:stretch>
        </p:blipFill>
        <p:spPr>
          <a:xfrm>
            <a:off x="-304803" y="-3907375"/>
            <a:ext cx="11736975" cy="9756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help50</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7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help50</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printf</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CS50 IDE</a:t>
            </a:r>
            <a:endParaRPr/>
          </a:p>
        </p:txBody>
      </p:sp>
      <p:sp>
        <p:nvSpPr>
          <p:cNvPr id="357" name="Google Shape;357;p7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ide.cs50.io</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rgbClr val="FFFF00"/>
                </a:solidFill>
                <a:latin typeface="Consolas"/>
                <a:ea typeface="Consolas"/>
                <a:cs typeface="Consolas"/>
                <a:sym typeface="Consolas"/>
              </a:rPr>
              <a:t>printf</a:t>
            </a:r>
            <a:r>
              <a:rPr lang="en">
                <a:solidFill>
                  <a:srgbClr val="FFFFFF"/>
                </a:solidFill>
                <a:latin typeface="Consolas"/>
                <a:ea typeface="Consolas"/>
                <a:cs typeface="Consolas"/>
                <a:sym typeface="Consolas"/>
              </a:rPr>
              <a:t>("hello, world\n");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help50</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printf</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debug50</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help50</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printf</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debug50</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check50</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help50</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printf</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debug50</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check50</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rPr lang="en">
                <a:solidFill>
                  <a:srgbClr val="FFFFFF"/>
                </a:solidFill>
                <a:latin typeface="Consolas"/>
                <a:ea typeface="Consolas"/>
                <a:cs typeface="Consolas"/>
                <a:sym typeface="Consolas"/>
              </a:rPr>
              <a:t>style50</a:t>
            </a:r>
            <a:endParaRPr>
              <a:solidFill>
                <a:srgbClr val="FFFFFF"/>
              </a:solidFill>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help50   </a:t>
            </a:r>
            <a:r>
              <a:rPr lang="en">
                <a:solidFill>
                  <a:srgbClr val="666666"/>
                </a:solidFill>
              </a:rPr>
              <a:t>correctness</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printf   </a:t>
            </a:r>
            <a:r>
              <a:rPr lang="en">
                <a:solidFill>
                  <a:srgbClr val="666666"/>
                </a:solidFill>
              </a:rPr>
              <a:t>correctness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debug50  </a:t>
            </a:r>
            <a:r>
              <a:rPr lang="en">
                <a:solidFill>
                  <a:srgbClr val="666666"/>
                </a:solidFill>
              </a:rPr>
              <a:t>correctness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check50  </a:t>
            </a:r>
            <a:r>
              <a:rPr lang="en">
                <a:solidFill>
                  <a:srgbClr val="666666"/>
                </a:solidFill>
              </a:rPr>
              <a:t>correctness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style50  </a:t>
            </a:r>
            <a:r>
              <a:rPr lang="en">
                <a:solidFill>
                  <a:srgbClr val="666666"/>
                </a:solidFill>
              </a:rPr>
              <a:t>style</a:t>
            </a:r>
            <a:endParaRPr>
              <a:solidFill>
                <a:srgbClr val="666666"/>
              </a:solidFill>
            </a:endParaRPr>
          </a:p>
          <a:p>
            <a:pPr indent="0" lvl="0" marL="0" rtl="0" algn="l">
              <a:spcBef>
                <a:spcPts val="1600"/>
              </a:spcBef>
              <a:spcAft>
                <a:spcPts val="1600"/>
              </a:spcAft>
              <a:buNone/>
            </a:pPr>
            <a:r>
              <a:rPr lang="en">
                <a:solidFill>
                  <a:schemeClr val="dk1"/>
                </a:solidFill>
                <a:latin typeface="Consolas"/>
                <a:ea typeface="Consolas"/>
                <a:cs typeface="Consolas"/>
                <a:sym typeface="Consolas"/>
              </a:rPr>
              <a:t>     </a:t>
            </a:r>
            <a:endParaRPr>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7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help50   </a:t>
            </a:r>
            <a:r>
              <a:rPr lang="en">
                <a:solidFill>
                  <a:srgbClr val="666666"/>
                </a:solidFill>
              </a:rPr>
              <a:t>correctness</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printf   </a:t>
            </a:r>
            <a:r>
              <a:rPr lang="en">
                <a:solidFill>
                  <a:srgbClr val="666666"/>
                </a:solidFill>
              </a:rPr>
              <a:t>correctness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debug50  </a:t>
            </a:r>
            <a:r>
              <a:rPr lang="en">
                <a:solidFill>
                  <a:srgbClr val="666666"/>
                </a:solidFill>
              </a:rPr>
              <a:t>correctness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check50  </a:t>
            </a:r>
            <a:r>
              <a:rPr lang="en">
                <a:solidFill>
                  <a:srgbClr val="666666"/>
                </a:solidFill>
              </a:rPr>
              <a:t>correctness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style50  </a:t>
            </a:r>
            <a:r>
              <a:rPr lang="en">
                <a:solidFill>
                  <a:srgbClr val="666666"/>
                </a:solidFill>
              </a:rPr>
              <a:t>style</a:t>
            </a:r>
            <a:endParaRPr>
              <a:solidFill>
                <a:srgbClr val="666666"/>
              </a:solidFill>
            </a:endParaRPr>
          </a:p>
          <a:p>
            <a:pPr indent="0" lvl="0" marL="0" rtl="0" algn="l">
              <a:spcBef>
                <a:spcPts val="1600"/>
              </a:spcBef>
              <a:spcAft>
                <a:spcPts val="0"/>
              </a:spcAft>
              <a:buNone/>
            </a:pPr>
            <a:r>
              <a:rPr lang="en">
                <a:solidFill>
                  <a:schemeClr val="dk1"/>
                </a:solidFill>
                <a:latin typeface="Consolas"/>
                <a:ea typeface="Consolas"/>
                <a:cs typeface="Consolas"/>
                <a:sym typeface="Consolas"/>
              </a:rPr>
              <a:t>ddb  </a:t>
            </a:r>
            <a:endParaRPr>
              <a:solidFill>
                <a:srgbClr val="666666"/>
              </a:solidFill>
            </a:endParaRPr>
          </a:p>
          <a:p>
            <a:pPr indent="0" lvl="0" marL="0" rtl="0" algn="l">
              <a:spcBef>
                <a:spcPts val="1600"/>
              </a:spcBef>
              <a:spcAft>
                <a:spcPts val="1600"/>
              </a:spcAft>
              <a:buNone/>
            </a:pPr>
            <a:r>
              <a:rPr lang="en">
                <a:solidFill>
                  <a:schemeClr val="dk1"/>
                </a:solidFill>
                <a:latin typeface="Consolas"/>
                <a:ea typeface="Consolas"/>
                <a:cs typeface="Consolas"/>
                <a:sym typeface="Consolas"/>
              </a:rPr>
              <a:t>     </a:t>
            </a:r>
            <a:endParaRPr>
              <a:solidFill>
                <a:srgbClr val="6666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rPr>
              <a:t>correctness</a:t>
            </a:r>
            <a:endParaRPr>
              <a:solidFill>
                <a:srgbClr val="666666"/>
              </a:solidFill>
            </a:endParaRPr>
          </a:p>
          <a:p>
            <a:pPr indent="0" lvl="0" marL="0" rtl="0" algn="l">
              <a:spcBef>
                <a:spcPts val="1600"/>
              </a:spcBef>
              <a:spcAft>
                <a:spcPts val="0"/>
              </a:spcAft>
              <a:buNone/>
            </a:pPr>
            <a:r>
              <a:rPr lang="en">
                <a:solidFill>
                  <a:srgbClr val="FFFFFF"/>
                </a:solidFill>
              </a:rPr>
              <a:t>design</a:t>
            </a:r>
            <a:endParaRPr>
              <a:solidFill>
                <a:srgbClr val="FFFFFF"/>
              </a:solidFill>
            </a:endParaRPr>
          </a:p>
          <a:p>
            <a:pPr indent="0" lvl="0" marL="0" rtl="0" algn="l">
              <a:spcBef>
                <a:spcPts val="1600"/>
              </a:spcBef>
              <a:spcAft>
                <a:spcPts val="1600"/>
              </a:spcAft>
              <a:buNone/>
            </a:pPr>
            <a:r>
              <a:rPr lang="en">
                <a:solidFill>
                  <a:srgbClr val="666666"/>
                </a:solidFill>
              </a:rPr>
              <a:t>style</a:t>
            </a:r>
            <a:endParaRPr>
              <a:solidFill>
                <a:srgbClr val="66666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char</a:t>
            </a:r>
            <a:r>
              <a:rPr lang="en">
                <a:solidFill>
                  <a:srgbClr val="FFFFFF"/>
                </a:solidFill>
                <a:latin typeface="Consolas"/>
                <a:ea typeface="Consolas"/>
                <a:cs typeface="Consolas"/>
                <a:sym typeface="Consolas"/>
              </a:rPr>
              <a:t>   </a:t>
            </a:r>
            <a:r>
              <a:rPr lang="en">
                <a:solidFill>
                  <a:srgbClr val="666666"/>
                </a:solidFill>
              </a:rPr>
              <a:t>1 byte</a:t>
            </a:r>
            <a:endParaRPr>
              <a:solidFill>
                <a:srgbClr val="666666"/>
              </a:solidFill>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8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char   </a:t>
            </a:r>
            <a:r>
              <a:rPr lang="en">
                <a:solidFill>
                  <a:srgbClr val="666666"/>
                </a:solidFill>
              </a:rPr>
              <a:t>1 byte</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int    </a:t>
            </a:r>
            <a:r>
              <a:rPr lang="en">
                <a:solidFill>
                  <a:srgbClr val="666666"/>
                </a:solidFill>
              </a:rPr>
              <a:t>4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chemeClr val="dk1"/>
              </a:solidFill>
              <a:latin typeface="Consolas"/>
              <a:ea typeface="Consolas"/>
              <a:cs typeface="Consolas"/>
              <a:sym typeface="Consolas"/>
            </a:endParaRPr>
          </a:p>
          <a:p>
            <a:pPr indent="0" lvl="0" marL="0" rtl="0" algn="l">
              <a:spcBef>
                <a:spcPts val="1600"/>
              </a:spcBef>
              <a:spcAft>
                <a:spcPts val="0"/>
              </a:spcAft>
              <a:buNone/>
            </a:pPr>
            <a:r>
              <a:t/>
            </a:r>
            <a:endParaRPr>
              <a:solidFill>
                <a:schemeClr val="dk1"/>
              </a:solidFill>
              <a:latin typeface="Consolas"/>
              <a:ea typeface="Consolas"/>
              <a:cs typeface="Consolas"/>
              <a:sym typeface="Consolas"/>
            </a:endParaRPr>
          </a:p>
          <a:p>
            <a:pPr indent="0" lvl="0" marL="0" rtl="0" algn="l">
              <a:spcBef>
                <a:spcPts val="1600"/>
              </a:spcBef>
              <a:spcAft>
                <a:spcPts val="0"/>
              </a:spcAft>
              <a:buNone/>
            </a:pPr>
            <a:r>
              <a:t/>
            </a:r>
            <a:endParaRPr>
              <a:solidFill>
                <a:schemeClr val="dk1"/>
              </a:solidFill>
              <a:latin typeface="Consolas"/>
              <a:ea typeface="Consolas"/>
              <a:cs typeface="Consolas"/>
              <a:sym typeface="Consolas"/>
            </a:endParaRPr>
          </a:p>
          <a:p>
            <a:pPr indent="0" lvl="0" marL="0" rtl="0" algn="l">
              <a:spcBef>
                <a:spcPts val="1600"/>
              </a:spcBef>
              <a:spcAft>
                <a:spcPts val="0"/>
              </a:spcAft>
              <a:buNone/>
            </a:pPr>
            <a:r>
              <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a:solidFill>
                <a:schemeClr val="dk1"/>
              </a:solidFill>
              <a:latin typeface="Consolas"/>
              <a:ea typeface="Consolas"/>
              <a:cs typeface="Consolas"/>
              <a:sym typeface="Consola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8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char   </a:t>
            </a:r>
            <a:r>
              <a:rPr lang="en">
                <a:solidFill>
                  <a:srgbClr val="666666"/>
                </a:solidFill>
              </a:rPr>
              <a:t>1 byte</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int    </a:t>
            </a:r>
            <a:r>
              <a:rPr lang="en">
                <a:solidFill>
                  <a:srgbClr val="666666"/>
                </a:solidFill>
              </a:rPr>
              <a:t>4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float  </a:t>
            </a:r>
            <a:r>
              <a:rPr lang="en">
                <a:solidFill>
                  <a:srgbClr val="666666"/>
                </a:solidFill>
              </a:rPr>
              <a:t>4 bytes</a:t>
            </a:r>
            <a:endParaRPr>
              <a:solidFill>
                <a:schemeClr val="dk1"/>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a:t>
            </a:r>
            <a:r>
              <a:rPr lang="en">
                <a:solidFill>
                  <a:srgbClr val="FFFF00"/>
                </a:solidFill>
                <a:latin typeface="Consolas"/>
                <a:ea typeface="Consolas"/>
                <a:cs typeface="Consolas"/>
                <a:sym typeface="Consolas"/>
              </a:rPr>
              <a:t>"hello, world\n"</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82"/>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char   </a:t>
            </a:r>
            <a:r>
              <a:rPr lang="en">
                <a:solidFill>
                  <a:srgbClr val="666666"/>
                </a:solidFill>
              </a:rPr>
              <a:t>1 byte</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int    </a:t>
            </a:r>
            <a:r>
              <a:rPr lang="en">
                <a:solidFill>
                  <a:srgbClr val="666666"/>
                </a:solidFill>
              </a:rPr>
              <a:t>4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float  </a:t>
            </a:r>
            <a:r>
              <a:rPr lang="en">
                <a:solidFill>
                  <a:srgbClr val="666666"/>
                </a:solidFill>
              </a:rPr>
              <a:t>4 bytes</a:t>
            </a:r>
            <a:endParaRPr>
              <a:solidFill>
                <a:schemeClr val="dk1"/>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long   </a:t>
            </a:r>
            <a:r>
              <a:rPr lang="en">
                <a:solidFill>
                  <a:srgbClr val="666666"/>
                </a:solidFill>
              </a:rPr>
              <a:t>8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8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char   </a:t>
            </a:r>
            <a:r>
              <a:rPr lang="en">
                <a:solidFill>
                  <a:srgbClr val="666666"/>
                </a:solidFill>
              </a:rPr>
              <a:t>1 byte</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int    </a:t>
            </a:r>
            <a:r>
              <a:rPr lang="en">
                <a:solidFill>
                  <a:srgbClr val="666666"/>
                </a:solidFill>
              </a:rPr>
              <a:t>4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float  </a:t>
            </a:r>
            <a:r>
              <a:rPr lang="en">
                <a:solidFill>
                  <a:srgbClr val="666666"/>
                </a:solidFill>
              </a:rPr>
              <a:t>4 bytes</a:t>
            </a:r>
            <a:endParaRPr>
              <a:solidFill>
                <a:schemeClr val="dk1"/>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long   </a:t>
            </a:r>
            <a:r>
              <a:rPr lang="en">
                <a:solidFill>
                  <a:srgbClr val="666666"/>
                </a:solidFill>
              </a:rPr>
              <a:t>8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double </a:t>
            </a:r>
            <a:r>
              <a:rPr lang="en">
                <a:solidFill>
                  <a:srgbClr val="666666"/>
                </a:solidFill>
              </a:rPr>
              <a:t>8 bytes</a:t>
            </a:r>
            <a:endParaRPr>
              <a:solidFill>
                <a:srgbClr val="666666"/>
              </a:solidFill>
            </a:endParaRPr>
          </a:p>
          <a:p>
            <a:pPr indent="0" lvl="0" marL="0" rtl="0" algn="l">
              <a:spcBef>
                <a:spcPts val="1600"/>
              </a:spcBef>
              <a:spcAft>
                <a:spcPts val="0"/>
              </a:spcAft>
              <a:buNone/>
            </a:pPr>
            <a:r>
              <a:t/>
            </a:r>
            <a:endParaRPr>
              <a:solidFill>
                <a:srgbClr val="666666"/>
              </a:solidFill>
            </a:endParaRPr>
          </a:p>
          <a:p>
            <a:pPr indent="0" lvl="0" marL="0" rtl="0" algn="l">
              <a:spcBef>
                <a:spcPts val="1600"/>
              </a:spcBef>
              <a:spcAft>
                <a:spcPts val="1600"/>
              </a:spcAft>
              <a:buNone/>
            </a:pPr>
            <a:r>
              <a:t/>
            </a:r>
            <a:endParaRPr>
              <a:solidFill>
                <a:srgbClr val="666666"/>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8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bool   </a:t>
            </a:r>
            <a:r>
              <a:rPr lang="en">
                <a:solidFill>
                  <a:srgbClr val="666666"/>
                </a:solidFill>
              </a:rPr>
              <a:t>1 byte</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char   </a:t>
            </a:r>
            <a:r>
              <a:rPr lang="en">
                <a:solidFill>
                  <a:srgbClr val="666666"/>
                </a:solidFill>
              </a:rPr>
              <a:t>1 byte</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int    </a:t>
            </a:r>
            <a:r>
              <a:rPr lang="en">
                <a:solidFill>
                  <a:srgbClr val="666666"/>
                </a:solidFill>
              </a:rPr>
              <a:t>4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float  </a:t>
            </a:r>
            <a:r>
              <a:rPr lang="en">
                <a:solidFill>
                  <a:srgbClr val="666666"/>
                </a:solidFill>
              </a:rPr>
              <a:t>4 bytes</a:t>
            </a:r>
            <a:endParaRPr>
              <a:solidFill>
                <a:schemeClr val="dk1"/>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long   </a:t>
            </a:r>
            <a:r>
              <a:rPr lang="en">
                <a:solidFill>
                  <a:srgbClr val="666666"/>
                </a:solidFill>
              </a:rPr>
              <a:t>8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double </a:t>
            </a:r>
            <a:r>
              <a:rPr lang="en">
                <a:solidFill>
                  <a:srgbClr val="666666"/>
                </a:solidFill>
              </a:rPr>
              <a:t>8 bytes</a:t>
            </a:r>
            <a:endParaRPr>
              <a:solidFill>
                <a:srgbClr val="666666"/>
              </a:solidFill>
            </a:endParaRPr>
          </a:p>
          <a:p>
            <a:pPr indent="0" lvl="0" marL="0" rtl="0" algn="l">
              <a:spcBef>
                <a:spcPts val="1600"/>
              </a:spcBef>
              <a:spcAft>
                <a:spcPts val="0"/>
              </a:spcAft>
              <a:buNone/>
            </a:pPr>
            <a:r>
              <a:t/>
            </a:r>
            <a:endParaRPr>
              <a:solidFill>
                <a:srgbClr val="666666"/>
              </a:solidFill>
            </a:endParaRPr>
          </a:p>
          <a:p>
            <a:pPr indent="0" lvl="0" marL="0" rtl="0" algn="l">
              <a:spcBef>
                <a:spcPts val="1600"/>
              </a:spcBef>
              <a:spcAft>
                <a:spcPts val="1600"/>
              </a:spcAft>
              <a:buNone/>
            </a:pPr>
            <a:r>
              <a:t/>
            </a:r>
            <a:endParaRPr>
              <a:solidFill>
                <a:srgbClr val="666666"/>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8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bool   </a:t>
            </a:r>
            <a:r>
              <a:rPr lang="en">
                <a:solidFill>
                  <a:srgbClr val="666666"/>
                </a:solidFill>
              </a:rPr>
              <a:t>1 byte</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char   </a:t>
            </a:r>
            <a:r>
              <a:rPr lang="en">
                <a:solidFill>
                  <a:srgbClr val="666666"/>
                </a:solidFill>
              </a:rPr>
              <a:t>1 byte</a:t>
            </a:r>
            <a:endParaRPr>
              <a:solidFill>
                <a:srgbClr val="666666"/>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int    </a:t>
            </a:r>
            <a:r>
              <a:rPr lang="en">
                <a:solidFill>
                  <a:srgbClr val="666666"/>
                </a:solidFill>
              </a:rPr>
              <a:t>4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float  </a:t>
            </a:r>
            <a:r>
              <a:rPr lang="en">
                <a:solidFill>
                  <a:srgbClr val="666666"/>
                </a:solidFill>
              </a:rPr>
              <a:t>4 bytes</a:t>
            </a:r>
            <a:endParaRPr>
              <a:solidFill>
                <a:schemeClr val="dk1"/>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long   </a:t>
            </a:r>
            <a:r>
              <a:rPr lang="en">
                <a:solidFill>
                  <a:srgbClr val="666666"/>
                </a:solidFill>
              </a:rPr>
              <a:t>8 bytes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double </a:t>
            </a:r>
            <a:r>
              <a:rPr lang="en">
                <a:solidFill>
                  <a:srgbClr val="666666"/>
                </a:solidFill>
              </a:rPr>
              <a:t>8 bytes</a:t>
            </a:r>
            <a:endParaRPr>
              <a:solidFill>
                <a:srgbClr val="666666"/>
              </a:solidFill>
            </a:endParaRPr>
          </a:p>
          <a:p>
            <a:pPr indent="0" lvl="0" marL="0" rtl="0" algn="l">
              <a:spcBef>
                <a:spcPts val="1600"/>
              </a:spcBef>
              <a:spcAft>
                <a:spcPts val="0"/>
              </a:spcAft>
              <a:buNone/>
            </a:pPr>
            <a:r>
              <a:rPr lang="en">
                <a:solidFill>
                  <a:schemeClr val="dk1"/>
                </a:solidFill>
                <a:latin typeface="Consolas"/>
                <a:ea typeface="Consolas"/>
                <a:cs typeface="Consolas"/>
                <a:sym typeface="Consolas"/>
              </a:rPr>
              <a:t>string </a:t>
            </a:r>
            <a:r>
              <a:rPr lang="en">
                <a:solidFill>
                  <a:srgbClr val="666666"/>
                </a:solidFill>
              </a:rPr>
              <a:t>? bytes</a:t>
            </a:r>
            <a:endParaRPr>
              <a:solidFill>
                <a:srgbClr val="666666"/>
              </a:solidFill>
            </a:endParaRPr>
          </a:p>
          <a:p>
            <a:pPr indent="0" lvl="0" marL="0" rtl="0" algn="l">
              <a:spcBef>
                <a:spcPts val="1600"/>
              </a:spcBef>
              <a:spcAft>
                <a:spcPts val="1600"/>
              </a:spcAft>
              <a:buNone/>
            </a:pPr>
            <a:r>
              <a:rPr lang="en">
                <a:solidFill>
                  <a:schemeClr val="dk1"/>
                </a:solidFill>
                <a:latin typeface="Consolas"/>
                <a:ea typeface="Consolas"/>
                <a:cs typeface="Consolas"/>
                <a:sym typeface="Consolas"/>
              </a:rPr>
              <a:t>...</a:t>
            </a:r>
            <a:endParaRPr>
              <a:solidFill>
                <a:srgbClr val="666666"/>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1" name="Shape 431"/>
        <p:cNvGrpSpPr/>
        <p:nvPr/>
      </p:nvGrpSpPr>
      <p:grpSpPr>
        <a:xfrm>
          <a:off x="0" y="0"/>
          <a:ext cx="0" cy="0"/>
          <a:chOff x="0" y="0"/>
          <a:chExt cx="0" cy="0"/>
        </a:xfrm>
      </p:grpSpPr>
      <p:pic>
        <p:nvPicPr>
          <p:cNvPr id="432" name="Google Shape;432;p86"/>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6" name="Shape 436"/>
        <p:cNvGrpSpPr/>
        <p:nvPr/>
      </p:nvGrpSpPr>
      <p:grpSpPr>
        <a:xfrm>
          <a:off x="0" y="0"/>
          <a:ext cx="0" cy="0"/>
          <a:chOff x="0" y="0"/>
          <a:chExt cx="0" cy="0"/>
        </a:xfrm>
      </p:grpSpPr>
      <p:pic>
        <p:nvPicPr>
          <p:cNvPr id="437" name="Google Shape;437;p87"/>
          <p:cNvPicPr preferRelativeResize="0"/>
          <p:nvPr/>
        </p:nvPicPr>
        <p:blipFill>
          <a:blip r:embed="rId3">
            <a:alphaModFix/>
          </a:blip>
          <a:stretch>
            <a:fillRect/>
          </a:stretch>
        </p:blipFill>
        <p:spPr>
          <a:xfrm>
            <a:off x="152400" y="152400"/>
            <a:ext cx="8602134" cy="4838701"/>
          </a:xfrm>
          <a:prstGeom prst="rect">
            <a:avLst/>
          </a:prstGeom>
          <a:noFill/>
          <a:ln>
            <a:noFill/>
          </a:ln>
        </p:spPr>
      </p:pic>
      <p:sp>
        <p:nvSpPr>
          <p:cNvPr id="438" name="Google Shape;438;p87"/>
          <p:cNvSpPr/>
          <p:nvPr/>
        </p:nvSpPr>
        <p:spPr>
          <a:xfrm>
            <a:off x="4739725" y="1372870"/>
            <a:ext cx="1336200" cy="2163300"/>
          </a:xfrm>
          <a:prstGeom prst="ellipse">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2" name="Shape 442"/>
        <p:cNvGrpSpPr/>
        <p:nvPr/>
      </p:nvGrpSpPr>
      <p:grpSpPr>
        <a:xfrm>
          <a:off x="0" y="0"/>
          <a:ext cx="0" cy="0"/>
          <a:chOff x="0" y="0"/>
          <a:chExt cx="0" cy="0"/>
        </a:xfrm>
      </p:grpSpPr>
      <p:pic>
        <p:nvPicPr>
          <p:cNvPr id="443" name="Google Shape;443;p88"/>
          <p:cNvPicPr preferRelativeResize="0"/>
          <p:nvPr/>
        </p:nvPicPr>
        <p:blipFill>
          <a:blip r:embed="rId3">
            <a:alphaModFix/>
          </a:blip>
          <a:stretch>
            <a:fillRect/>
          </a:stretch>
        </p:blipFill>
        <p:spPr>
          <a:xfrm>
            <a:off x="-6669275" y="-2362200"/>
            <a:ext cx="18288026" cy="10287000"/>
          </a:xfrm>
          <a:prstGeom prst="rect">
            <a:avLst/>
          </a:prstGeom>
          <a:noFill/>
          <a:ln>
            <a:noFill/>
          </a:ln>
        </p:spPr>
      </p:pic>
      <p:sp>
        <p:nvSpPr>
          <p:cNvPr id="444" name="Google Shape;444;p88"/>
          <p:cNvSpPr/>
          <p:nvPr/>
        </p:nvSpPr>
        <p:spPr>
          <a:xfrm>
            <a:off x="2998500" y="35700"/>
            <a:ext cx="3039000" cy="4919700"/>
          </a:xfrm>
          <a:prstGeom prst="ellipse">
            <a:avLst/>
          </a:prstGeom>
          <a:noFill/>
          <a:ln cap="flat" cmpd="sng" w="1524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8" name="Shape 448"/>
        <p:cNvGrpSpPr/>
        <p:nvPr/>
      </p:nvGrpSpPr>
      <p:grpSpPr>
        <a:xfrm>
          <a:off x="0" y="0"/>
          <a:ext cx="0" cy="0"/>
          <a:chOff x="0" y="0"/>
          <a:chExt cx="0" cy="0"/>
        </a:xfrm>
      </p:grpSpPr>
      <p:pic>
        <p:nvPicPr>
          <p:cNvPr id="449" name="Google Shape;449;p89"/>
          <p:cNvPicPr preferRelativeResize="0"/>
          <p:nvPr/>
        </p:nvPicPr>
        <p:blipFill>
          <a:blip r:embed="rId3">
            <a:alphaModFix/>
          </a:blip>
          <a:stretch>
            <a:fillRect/>
          </a:stretch>
        </p:blipFill>
        <p:spPr>
          <a:xfrm>
            <a:off x="-6669275" y="-2362200"/>
            <a:ext cx="18288026" cy="102870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3" name="Shape 453"/>
        <p:cNvGrpSpPr/>
        <p:nvPr/>
      </p:nvGrpSpPr>
      <p:grpSpPr>
        <a:xfrm>
          <a:off x="0" y="0"/>
          <a:ext cx="0" cy="0"/>
          <a:chOff x="0" y="0"/>
          <a:chExt cx="0" cy="0"/>
        </a:xfrm>
      </p:grpSpPr>
      <p:pic>
        <p:nvPicPr>
          <p:cNvPr id="454" name="Google Shape;454;p90"/>
          <p:cNvPicPr preferRelativeResize="0"/>
          <p:nvPr/>
        </p:nvPicPr>
        <p:blipFill>
          <a:blip r:embed="rId3">
            <a:alphaModFix/>
          </a:blip>
          <a:stretch>
            <a:fillRect/>
          </a:stretch>
        </p:blipFill>
        <p:spPr>
          <a:xfrm>
            <a:off x="-6669275" y="-2362200"/>
            <a:ext cx="18288026" cy="10287000"/>
          </a:xfrm>
          <a:prstGeom prst="rect">
            <a:avLst/>
          </a:prstGeom>
          <a:noFill/>
          <a:ln cap="flat" cmpd="sng" w="28575">
            <a:solidFill>
              <a:schemeClr val="dk2"/>
            </a:solidFill>
            <a:prstDash val="solid"/>
            <a:round/>
            <a:headEnd len="sm" w="sm" type="none"/>
            <a:tailEnd len="sm" w="sm" type="none"/>
          </a:ln>
        </p:spPr>
      </p:pic>
      <p:cxnSp>
        <p:nvCxnSpPr>
          <p:cNvPr id="455" name="Google Shape;455;p90"/>
          <p:cNvCxnSpPr/>
          <p:nvPr/>
        </p:nvCxnSpPr>
        <p:spPr>
          <a:xfrm>
            <a:off x="55626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56" name="Google Shape;456;p90"/>
          <p:cNvCxnSpPr/>
          <p:nvPr/>
        </p:nvCxnSpPr>
        <p:spPr>
          <a:xfrm>
            <a:off x="3657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57" name="Google Shape;457;p90"/>
          <p:cNvCxnSpPr/>
          <p:nvPr/>
        </p:nvCxnSpPr>
        <p:spPr>
          <a:xfrm>
            <a:off x="45720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58" name="Google Shape;458;p90"/>
          <p:cNvCxnSpPr/>
          <p:nvPr/>
        </p:nvCxnSpPr>
        <p:spPr>
          <a:xfrm>
            <a:off x="41148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59" name="Google Shape;459;p90"/>
          <p:cNvCxnSpPr/>
          <p:nvPr/>
        </p:nvCxnSpPr>
        <p:spPr>
          <a:xfrm>
            <a:off x="5038725"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60" name="Google Shape;460;p90"/>
          <p:cNvCxnSpPr/>
          <p:nvPr/>
        </p:nvCxnSpPr>
        <p:spPr>
          <a:xfrm>
            <a:off x="38862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61" name="Google Shape;461;p90"/>
          <p:cNvCxnSpPr/>
          <p:nvPr/>
        </p:nvCxnSpPr>
        <p:spPr>
          <a:xfrm>
            <a:off x="43434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62" name="Google Shape;462;p90"/>
          <p:cNvCxnSpPr/>
          <p:nvPr/>
        </p:nvCxnSpPr>
        <p:spPr>
          <a:xfrm>
            <a:off x="4800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63" name="Google Shape;463;p90"/>
          <p:cNvCxnSpPr/>
          <p:nvPr/>
        </p:nvCxnSpPr>
        <p:spPr>
          <a:xfrm>
            <a:off x="529552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64" name="Google Shape;464;p90"/>
          <p:cNvCxnSpPr/>
          <p:nvPr/>
        </p:nvCxnSpPr>
        <p:spPr>
          <a:xfrm>
            <a:off x="3638550" y="9318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65" name="Google Shape;465;p90"/>
          <p:cNvCxnSpPr/>
          <p:nvPr/>
        </p:nvCxnSpPr>
        <p:spPr>
          <a:xfrm>
            <a:off x="3638550" y="25622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66" name="Google Shape;466;p90"/>
          <p:cNvCxnSpPr/>
          <p:nvPr/>
        </p:nvCxnSpPr>
        <p:spPr>
          <a:xfrm>
            <a:off x="3638550" y="4210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67" name="Google Shape;467;p90"/>
          <p:cNvCxnSpPr/>
          <p:nvPr/>
        </p:nvCxnSpPr>
        <p:spPr>
          <a:xfrm>
            <a:off x="3638550" y="1762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68" name="Google Shape;468;p90"/>
          <p:cNvCxnSpPr/>
          <p:nvPr/>
        </p:nvCxnSpPr>
        <p:spPr>
          <a:xfrm>
            <a:off x="3638550" y="21622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69" name="Google Shape;469;p90"/>
          <p:cNvCxnSpPr/>
          <p:nvPr/>
        </p:nvCxnSpPr>
        <p:spPr>
          <a:xfrm>
            <a:off x="3638550" y="13430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0" name="Google Shape;470;p90"/>
          <p:cNvCxnSpPr/>
          <p:nvPr/>
        </p:nvCxnSpPr>
        <p:spPr>
          <a:xfrm>
            <a:off x="3638550" y="11335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1" name="Google Shape;471;p90"/>
          <p:cNvCxnSpPr/>
          <p:nvPr/>
        </p:nvCxnSpPr>
        <p:spPr>
          <a:xfrm>
            <a:off x="3638550" y="15526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2" name="Google Shape;472;p90"/>
          <p:cNvCxnSpPr/>
          <p:nvPr/>
        </p:nvCxnSpPr>
        <p:spPr>
          <a:xfrm>
            <a:off x="3638550" y="1962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3" name="Google Shape;473;p90"/>
          <p:cNvCxnSpPr/>
          <p:nvPr/>
        </p:nvCxnSpPr>
        <p:spPr>
          <a:xfrm>
            <a:off x="3638550" y="2371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4" name="Google Shape;474;p90"/>
          <p:cNvCxnSpPr/>
          <p:nvPr/>
        </p:nvCxnSpPr>
        <p:spPr>
          <a:xfrm>
            <a:off x="3638550" y="33957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5" name="Google Shape;475;p90"/>
          <p:cNvCxnSpPr/>
          <p:nvPr/>
        </p:nvCxnSpPr>
        <p:spPr>
          <a:xfrm>
            <a:off x="3638550" y="37958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6" name="Google Shape;476;p90"/>
          <p:cNvCxnSpPr/>
          <p:nvPr/>
        </p:nvCxnSpPr>
        <p:spPr>
          <a:xfrm>
            <a:off x="3638550" y="29957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7" name="Google Shape;477;p90"/>
          <p:cNvCxnSpPr/>
          <p:nvPr/>
        </p:nvCxnSpPr>
        <p:spPr>
          <a:xfrm>
            <a:off x="3638550" y="27671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8" name="Google Shape;478;p90"/>
          <p:cNvCxnSpPr/>
          <p:nvPr/>
        </p:nvCxnSpPr>
        <p:spPr>
          <a:xfrm>
            <a:off x="3638550" y="3186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79" name="Google Shape;479;p90"/>
          <p:cNvCxnSpPr/>
          <p:nvPr/>
        </p:nvCxnSpPr>
        <p:spPr>
          <a:xfrm>
            <a:off x="3638550" y="3595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80" name="Google Shape;480;p90"/>
          <p:cNvCxnSpPr/>
          <p:nvPr/>
        </p:nvCxnSpPr>
        <p:spPr>
          <a:xfrm>
            <a:off x="3638550" y="4005363"/>
            <a:ext cx="1943100" cy="0"/>
          </a:xfrm>
          <a:prstGeom prst="straightConnector1">
            <a:avLst/>
          </a:prstGeom>
          <a:noFill/>
          <a:ln cap="flat" cmpd="sng" w="28575">
            <a:solidFill>
              <a:srgbClr val="FFFF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4" name="Shape 484"/>
        <p:cNvGrpSpPr/>
        <p:nvPr/>
      </p:nvGrpSpPr>
      <p:grpSpPr>
        <a:xfrm>
          <a:off x="0" y="0"/>
          <a:ext cx="0" cy="0"/>
          <a:chOff x="0" y="0"/>
          <a:chExt cx="0" cy="0"/>
        </a:xfrm>
      </p:grpSpPr>
      <p:pic>
        <p:nvPicPr>
          <p:cNvPr id="485" name="Google Shape;485;p91"/>
          <p:cNvPicPr preferRelativeResize="0"/>
          <p:nvPr/>
        </p:nvPicPr>
        <p:blipFill>
          <a:blip r:embed="rId3">
            <a:alphaModFix/>
          </a:blip>
          <a:stretch>
            <a:fillRect/>
          </a:stretch>
        </p:blipFill>
        <p:spPr>
          <a:xfrm>
            <a:off x="-6669275" y="-2362200"/>
            <a:ext cx="18288026" cy="10287000"/>
          </a:xfrm>
          <a:prstGeom prst="rect">
            <a:avLst/>
          </a:prstGeom>
          <a:noFill/>
          <a:ln cap="flat" cmpd="sng" w="28575">
            <a:solidFill>
              <a:schemeClr val="dk2"/>
            </a:solidFill>
            <a:prstDash val="solid"/>
            <a:round/>
            <a:headEnd len="sm" w="sm" type="none"/>
            <a:tailEnd len="sm" w="sm" type="none"/>
          </a:ln>
        </p:spPr>
      </p:pic>
      <p:cxnSp>
        <p:nvCxnSpPr>
          <p:cNvPr id="486" name="Google Shape;486;p91"/>
          <p:cNvCxnSpPr/>
          <p:nvPr/>
        </p:nvCxnSpPr>
        <p:spPr>
          <a:xfrm>
            <a:off x="55626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87" name="Google Shape;487;p91"/>
          <p:cNvCxnSpPr/>
          <p:nvPr/>
        </p:nvCxnSpPr>
        <p:spPr>
          <a:xfrm>
            <a:off x="3657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88" name="Google Shape;488;p91"/>
          <p:cNvCxnSpPr/>
          <p:nvPr/>
        </p:nvCxnSpPr>
        <p:spPr>
          <a:xfrm>
            <a:off x="45720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89" name="Google Shape;489;p91"/>
          <p:cNvCxnSpPr/>
          <p:nvPr/>
        </p:nvCxnSpPr>
        <p:spPr>
          <a:xfrm>
            <a:off x="41148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90" name="Google Shape;490;p91"/>
          <p:cNvCxnSpPr/>
          <p:nvPr/>
        </p:nvCxnSpPr>
        <p:spPr>
          <a:xfrm>
            <a:off x="5038725"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91" name="Google Shape;491;p91"/>
          <p:cNvCxnSpPr/>
          <p:nvPr/>
        </p:nvCxnSpPr>
        <p:spPr>
          <a:xfrm>
            <a:off x="38862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92" name="Google Shape;492;p91"/>
          <p:cNvCxnSpPr/>
          <p:nvPr/>
        </p:nvCxnSpPr>
        <p:spPr>
          <a:xfrm>
            <a:off x="43434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93" name="Google Shape;493;p91"/>
          <p:cNvCxnSpPr/>
          <p:nvPr/>
        </p:nvCxnSpPr>
        <p:spPr>
          <a:xfrm>
            <a:off x="4800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94" name="Google Shape;494;p91"/>
          <p:cNvCxnSpPr/>
          <p:nvPr/>
        </p:nvCxnSpPr>
        <p:spPr>
          <a:xfrm>
            <a:off x="529552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495" name="Google Shape;495;p91"/>
          <p:cNvCxnSpPr/>
          <p:nvPr/>
        </p:nvCxnSpPr>
        <p:spPr>
          <a:xfrm>
            <a:off x="3638550" y="9318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96" name="Google Shape;496;p91"/>
          <p:cNvCxnSpPr/>
          <p:nvPr/>
        </p:nvCxnSpPr>
        <p:spPr>
          <a:xfrm>
            <a:off x="3638550" y="25622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97" name="Google Shape;497;p91"/>
          <p:cNvCxnSpPr/>
          <p:nvPr/>
        </p:nvCxnSpPr>
        <p:spPr>
          <a:xfrm>
            <a:off x="3638550" y="4210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98" name="Google Shape;498;p91"/>
          <p:cNvCxnSpPr/>
          <p:nvPr/>
        </p:nvCxnSpPr>
        <p:spPr>
          <a:xfrm>
            <a:off x="3638550" y="1762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499" name="Google Shape;499;p91"/>
          <p:cNvCxnSpPr/>
          <p:nvPr/>
        </p:nvCxnSpPr>
        <p:spPr>
          <a:xfrm>
            <a:off x="3638550" y="21622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0" name="Google Shape;500;p91"/>
          <p:cNvCxnSpPr/>
          <p:nvPr/>
        </p:nvCxnSpPr>
        <p:spPr>
          <a:xfrm>
            <a:off x="3638550" y="13430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1" name="Google Shape;501;p91"/>
          <p:cNvCxnSpPr/>
          <p:nvPr/>
        </p:nvCxnSpPr>
        <p:spPr>
          <a:xfrm>
            <a:off x="3638550" y="11335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2" name="Google Shape;502;p91"/>
          <p:cNvCxnSpPr/>
          <p:nvPr/>
        </p:nvCxnSpPr>
        <p:spPr>
          <a:xfrm>
            <a:off x="3638550" y="15526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3" name="Google Shape;503;p91"/>
          <p:cNvCxnSpPr/>
          <p:nvPr/>
        </p:nvCxnSpPr>
        <p:spPr>
          <a:xfrm>
            <a:off x="3638550" y="1962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4" name="Google Shape;504;p91"/>
          <p:cNvCxnSpPr/>
          <p:nvPr/>
        </p:nvCxnSpPr>
        <p:spPr>
          <a:xfrm>
            <a:off x="3638550" y="2371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5" name="Google Shape;505;p91"/>
          <p:cNvCxnSpPr/>
          <p:nvPr/>
        </p:nvCxnSpPr>
        <p:spPr>
          <a:xfrm>
            <a:off x="3638550" y="33957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6" name="Google Shape;506;p91"/>
          <p:cNvCxnSpPr/>
          <p:nvPr/>
        </p:nvCxnSpPr>
        <p:spPr>
          <a:xfrm>
            <a:off x="3638550" y="37958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7" name="Google Shape;507;p91"/>
          <p:cNvCxnSpPr/>
          <p:nvPr/>
        </p:nvCxnSpPr>
        <p:spPr>
          <a:xfrm>
            <a:off x="3638550" y="29957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8" name="Google Shape;508;p91"/>
          <p:cNvCxnSpPr/>
          <p:nvPr/>
        </p:nvCxnSpPr>
        <p:spPr>
          <a:xfrm>
            <a:off x="3638550" y="27671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09" name="Google Shape;509;p91"/>
          <p:cNvCxnSpPr/>
          <p:nvPr/>
        </p:nvCxnSpPr>
        <p:spPr>
          <a:xfrm>
            <a:off x="3638550" y="3186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10" name="Google Shape;510;p91"/>
          <p:cNvCxnSpPr/>
          <p:nvPr/>
        </p:nvCxnSpPr>
        <p:spPr>
          <a:xfrm>
            <a:off x="3638550" y="3595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11" name="Google Shape;511;p91"/>
          <p:cNvCxnSpPr/>
          <p:nvPr/>
        </p:nvCxnSpPr>
        <p:spPr>
          <a:xfrm>
            <a:off x="3638550" y="4005363"/>
            <a:ext cx="1943100" cy="0"/>
          </a:xfrm>
          <a:prstGeom prst="straightConnector1">
            <a:avLst/>
          </a:prstGeom>
          <a:noFill/>
          <a:ln cap="flat" cmpd="sng" w="28575">
            <a:solidFill>
              <a:srgbClr val="FFFF00"/>
            </a:solidFill>
            <a:prstDash val="solid"/>
            <a:round/>
            <a:headEnd len="med" w="med" type="none"/>
            <a:tailEnd len="med" w="med" type="none"/>
          </a:ln>
        </p:spPr>
      </p:cxnSp>
      <p:sp>
        <p:nvSpPr>
          <p:cNvPr id="512" name="Google Shape;512;p91"/>
          <p:cNvSpPr/>
          <p:nvPr/>
        </p:nvSpPr>
        <p:spPr>
          <a:xfrm>
            <a:off x="3657600" y="931875"/>
            <a:ext cx="228600" cy="2016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&lt;stdio.h&gt;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world</a:t>
            </a:r>
            <a:r>
              <a:rPr lang="en">
                <a:solidFill>
                  <a:srgbClr val="FFFF00"/>
                </a:solidFill>
                <a:latin typeface="Consolas"/>
                <a:ea typeface="Consolas"/>
                <a:cs typeface="Consolas"/>
                <a:sym typeface="Consolas"/>
              </a:rPr>
              <a:t>\n</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6" name="Shape 516"/>
        <p:cNvGrpSpPr/>
        <p:nvPr/>
      </p:nvGrpSpPr>
      <p:grpSpPr>
        <a:xfrm>
          <a:off x="0" y="0"/>
          <a:ext cx="0" cy="0"/>
          <a:chOff x="0" y="0"/>
          <a:chExt cx="0" cy="0"/>
        </a:xfrm>
      </p:grpSpPr>
      <p:pic>
        <p:nvPicPr>
          <p:cNvPr id="517" name="Google Shape;517;p92"/>
          <p:cNvPicPr preferRelativeResize="0"/>
          <p:nvPr/>
        </p:nvPicPr>
        <p:blipFill>
          <a:blip r:embed="rId3">
            <a:alphaModFix/>
          </a:blip>
          <a:stretch>
            <a:fillRect/>
          </a:stretch>
        </p:blipFill>
        <p:spPr>
          <a:xfrm>
            <a:off x="-6669275" y="-2362200"/>
            <a:ext cx="18288026" cy="10287000"/>
          </a:xfrm>
          <a:prstGeom prst="rect">
            <a:avLst/>
          </a:prstGeom>
          <a:noFill/>
          <a:ln cap="flat" cmpd="sng" w="28575">
            <a:solidFill>
              <a:schemeClr val="dk2"/>
            </a:solidFill>
            <a:prstDash val="solid"/>
            <a:round/>
            <a:headEnd len="sm" w="sm" type="none"/>
            <a:tailEnd len="sm" w="sm" type="none"/>
          </a:ln>
        </p:spPr>
      </p:pic>
      <p:cxnSp>
        <p:nvCxnSpPr>
          <p:cNvPr id="518" name="Google Shape;518;p92"/>
          <p:cNvCxnSpPr/>
          <p:nvPr/>
        </p:nvCxnSpPr>
        <p:spPr>
          <a:xfrm>
            <a:off x="55626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19" name="Google Shape;519;p92"/>
          <p:cNvCxnSpPr/>
          <p:nvPr/>
        </p:nvCxnSpPr>
        <p:spPr>
          <a:xfrm>
            <a:off x="3657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20" name="Google Shape;520;p92"/>
          <p:cNvCxnSpPr/>
          <p:nvPr/>
        </p:nvCxnSpPr>
        <p:spPr>
          <a:xfrm>
            <a:off x="45720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21" name="Google Shape;521;p92"/>
          <p:cNvCxnSpPr/>
          <p:nvPr/>
        </p:nvCxnSpPr>
        <p:spPr>
          <a:xfrm>
            <a:off x="41148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22" name="Google Shape;522;p92"/>
          <p:cNvCxnSpPr/>
          <p:nvPr/>
        </p:nvCxnSpPr>
        <p:spPr>
          <a:xfrm>
            <a:off x="5038725"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23" name="Google Shape;523;p92"/>
          <p:cNvCxnSpPr/>
          <p:nvPr/>
        </p:nvCxnSpPr>
        <p:spPr>
          <a:xfrm>
            <a:off x="38862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24" name="Google Shape;524;p92"/>
          <p:cNvCxnSpPr/>
          <p:nvPr/>
        </p:nvCxnSpPr>
        <p:spPr>
          <a:xfrm>
            <a:off x="43434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25" name="Google Shape;525;p92"/>
          <p:cNvCxnSpPr/>
          <p:nvPr/>
        </p:nvCxnSpPr>
        <p:spPr>
          <a:xfrm>
            <a:off x="4800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26" name="Google Shape;526;p92"/>
          <p:cNvCxnSpPr/>
          <p:nvPr/>
        </p:nvCxnSpPr>
        <p:spPr>
          <a:xfrm>
            <a:off x="529552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27" name="Google Shape;527;p92"/>
          <p:cNvCxnSpPr/>
          <p:nvPr/>
        </p:nvCxnSpPr>
        <p:spPr>
          <a:xfrm>
            <a:off x="3638550" y="9318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28" name="Google Shape;528;p92"/>
          <p:cNvCxnSpPr/>
          <p:nvPr/>
        </p:nvCxnSpPr>
        <p:spPr>
          <a:xfrm>
            <a:off x="3638550" y="25622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29" name="Google Shape;529;p92"/>
          <p:cNvCxnSpPr/>
          <p:nvPr/>
        </p:nvCxnSpPr>
        <p:spPr>
          <a:xfrm>
            <a:off x="3638550" y="4210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0" name="Google Shape;530;p92"/>
          <p:cNvCxnSpPr/>
          <p:nvPr/>
        </p:nvCxnSpPr>
        <p:spPr>
          <a:xfrm>
            <a:off x="3638550" y="1762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1" name="Google Shape;531;p92"/>
          <p:cNvCxnSpPr/>
          <p:nvPr/>
        </p:nvCxnSpPr>
        <p:spPr>
          <a:xfrm>
            <a:off x="3638550" y="21622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2" name="Google Shape;532;p92"/>
          <p:cNvCxnSpPr/>
          <p:nvPr/>
        </p:nvCxnSpPr>
        <p:spPr>
          <a:xfrm>
            <a:off x="3638550" y="13430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3" name="Google Shape;533;p92"/>
          <p:cNvCxnSpPr/>
          <p:nvPr/>
        </p:nvCxnSpPr>
        <p:spPr>
          <a:xfrm>
            <a:off x="3638550" y="11335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4" name="Google Shape;534;p92"/>
          <p:cNvCxnSpPr/>
          <p:nvPr/>
        </p:nvCxnSpPr>
        <p:spPr>
          <a:xfrm>
            <a:off x="3638550" y="15526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5" name="Google Shape;535;p92"/>
          <p:cNvCxnSpPr/>
          <p:nvPr/>
        </p:nvCxnSpPr>
        <p:spPr>
          <a:xfrm>
            <a:off x="3638550" y="1962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6" name="Google Shape;536;p92"/>
          <p:cNvCxnSpPr/>
          <p:nvPr/>
        </p:nvCxnSpPr>
        <p:spPr>
          <a:xfrm>
            <a:off x="3638550" y="2371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7" name="Google Shape;537;p92"/>
          <p:cNvCxnSpPr/>
          <p:nvPr/>
        </p:nvCxnSpPr>
        <p:spPr>
          <a:xfrm>
            <a:off x="3638550" y="33957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8" name="Google Shape;538;p92"/>
          <p:cNvCxnSpPr/>
          <p:nvPr/>
        </p:nvCxnSpPr>
        <p:spPr>
          <a:xfrm>
            <a:off x="3638550" y="37958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39" name="Google Shape;539;p92"/>
          <p:cNvCxnSpPr/>
          <p:nvPr/>
        </p:nvCxnSpPr>
        <p:spPr>
          <a:xfrm>
            <a:off x="3638550" y="29957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40" name="Google Shape;540;p92"/>
          <p:cNvCxnSpPr/>
          <p:nvPr/>
        </p:nvCxnSpPr>
        <p:spPr>
          <a:xfrm>
            <a:off x="3638550" y="27671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41" name="Google Shape;541;p92"/>
          <p:cNvCxnSpPr/>
          <p:nvPr/>
        </p:nvCxnSpPr>
        <p:spPr>
          <a:xfrm>
            <a:off x="3638550" y="3186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42" name="Google Shape;542;p92"/>
          <p:cNvCxnSpPr/>
          <p:nvPr/>
        </p:nvCxnSpPr>
        <p:spPr>
          <a:xfrm>
            <a:off x="3638550" y="3595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43" name="Google Shape;543;p92"/>
          <p:cNvCxnSpPr/>
          <p:nvPr/>
        </p:nvCxnSpPr>
        <p:spPr>
          <a:xfrm>
            <a:off x="3638550" y="4005363"/>
            <a:ext cx="1943100" cy="0"/>
          </a:xfrm>
          <a:prstGeom prst="straightConnector1">
            <a:avLst/>
          </a:prstGeom>
          <a:noFill/>
          <a:ln cap="flat" cmpd="sng" w="28575">
            <a:solidFill>
              <a:srgbClr val="FFFF00"/>
            </a:solidFill>
            <a:prstDash val="solid"/>
            <a:round/>
            <a:headEnd len="med" w="med" type="none"/>
            <a:tailEnd len="med" w="med" type="none"/>
          </a:ln>
        </p:spPr>
      </p:cxnSp>
      <p:sp>
        <p:nvSpPr>
          <p:cNvPr id="544" name="Google Shape;544;p92"/>
          <p:cNvSpPr/>
          <p:nvPr/>
        </p:nvSpPr>
        <p:spPr>
          <a:xfrm>
            <a:off x="3657600" y="931875"/>
            <a:ext cx="914400" cy="2016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8" name="Shape 548"/>
        <p:cNvGrpSpPr/>
        <p:nvPr/>
      </p:nvGrpSpPr>
      <p:grpSpPr>
        <a:xfrm>
          <a:off x="0" y="0"/>
          <a:ext cx="0" cy="0"/>
          <a:chOff x="0" y="0"/>
          <a:chExt cx="0" cy="0"/>
        </a:xfrm>
      </p:grpSpPr>
      <p:pic>
        <p:nvPicPr>
          <p:cNvPr id="549" name="Google Shape;549;p93"/>
          <p:cNvPicPr preferRelativeResize="0"/>
          <p:nvPr/>
        </p:nvPicPr>
        <p:blipFill>
          <a:blip r:embed="rId3">
            <a:alphaModFix/>
          </a:blip>
          <a:stretch>
            <a:fillRect/>
          </a:stretch>
        </p:blipFill>
        <p:spPr>
          <a:xfrm>
            <a:off x="-6669275" y="-2362200"/>
            <a:ext cx="18288026" cy="10287000"/>
          </a:xfrm>
          <a:prstGeom prst="rect">
            <a:avLst/>
          </a:prstGeom>
          <a:noFill/>
          <a:ln cap="flat" cmpd="sng" w="28575">
            <a:solidFill>
              <a:schemeClr val="dk2"/>
            </a:solidFill>
            <a:prstDash val="solid"/>
            <a:round/>
            <a:headEnd len="sm" w="sm" type="none"/>
            <a:tailEnd len="sm" w="sm" type="none"/>
          </a:ln>
        </p:spPr>
      </p:pic>
      <p:cxnSp>
        <p:nvCxnSpPr>
          <p:cNvPr id="550" name="Google Shape;550;p93"/>
          <p:cNvCxnSpPr/>
          <p:nvPr/>
        </p:nvCxnSpPr>
        <p:spPr>
          <a:xfrm>
            <a:off x="55626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51" name="Google Shape;551;p93"/>
          <p:cNvCxnSpPr/>
          <p:nvPr/>
        </p:nvCxnSpPr>
        <p:spPr>
          <a:xfrm>
            <a:off x="3657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52" name="Google Shape;552;p93"/>
          <p:cNvCxnSpPr/>
          <p:nvPr/>
        </p:nvCxnSpPr>
        <p:spPr>
          <a:xfrm>
            <a:off x="45720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53" name="Google Shape;553;p93"/>
          <p:cNvCxnSpPr/>
          <p:nvPr/>
        </p:nvCxnSpPr>
        <p:spPr>
          <a:xfrm>
            <a:off x="41148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54" name="Google Shape;554;p93"/>
          <p:cNvCxnSpPr/>
          <p:nvPr/>
        </p:nvCxnSpPr>
        <p:spPr>
          <a:xfrm>
            <a:off x="5038725"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55" name="Google Shape;555;p93"/>
          <p:cNvCxnSpPr/>
          <p:nvPr/>
        </p:nvCxnSpPr>
        <p:spPr>
          <a:xfrm>
            <a:off x="38862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56" name="Google Shape;556;p93"/>
          <p:cNvCxnSpPr/>
          <p:nvPr/>
        </p:nvCxnSpPr>
        <p:spPr>
          <a:xfrm>
            <a:off x="43434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57" name="Google Shape;557;p93"/>
          <p:cNvCxnSpPr/>
          <p:nvPr/>
        </p:nvCxnSpPr>
        <p:spPr>
          <a:xfrm>
            <a:off x="4800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58" name="Google Shape;558;p93"/>
          <p:cNvCxnSpPr/>
          <p:nvPr/>
        </p:nvCxnSpPr>
        <p:spPr>
          <a:xfrm>
            <a:off x="529552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59" name="Google Shape;559;p93"/>
          <p:cNvCxnSpPr/>
          <p:nvPr/>
        </p:nvCxnSpPr>
        <p:spPr>
          <a:xfrm>
            <a:off x="3638550" y="9318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0" name="Google Shape;560;p93"/>
          <p:cNvCxnSpPr/>
          <p:nvPr/>
        </p:nvCxnSpPr>
        <p:spPr>
          <a:xfrm>
            <a:off x="3638550" y="25622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1" name="Google Shape;561;p93"/>
          <p:cNvCxnSpPr/>
          <p:nvPr/>
        </p:nvCxnSpPr>
        <p:spPr>
          <a:xfrm>
            <a:off x="3638550" y="4210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2" name="Google Shape;562;p93"/>
          <p:cNvCxnSpPr/>
          <p:nvPr/>
        </p:nvCxnSpPr>
        <p:spPr>
          <a:xfrm>
            <a:off x="3638550" y="1762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3" name="Google Shape;563;p93"/>
          <p:cNvCxnSpPr/>
          <p:nvPr/>
        </p:nvCxnSpPr>
        <p:spPr>
          <a:xfrm>
            <a:off x="3638550" y="21622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4" name="Google Shape;564;p93"/>
          <p:cNvCxnSpPr/>
          <p:nvPr/>
        </p:nvCxnSpPr>
        <p:spPr>
          <a:xfrm>
            <a:off x="3638550" y="13430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5" name="Google Shape;565;p93"/>
          <p:cNvCxnSpPr/>
          <p:nvPr/>
        </p:nvCxnSpPr>
        <p:spPr>
          <a:xfrm>
            <a:off x="3638550" y="11335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6" name="Google Shape;566;p93"/>
          <p:cNvCxnSpPr/>
          <p:nvPr/>
        </p:nvCxnSpPr>
        <p:spPr>
          <a:xfrm>
            <a:off x="3638550" y="15526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7" name="Google Shape;567;p93"/>
          <p:cNvCxnSpPr/>
          <p:nvPr/>
        </p:nvCxnSpPr>
        <p:spPr>
          <a:xfrm>
            <a:off x="3638550" y="1962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8" name="Google Shape;568;p93"/>
          <p:cNvCxnSpPr/>
          <p:nvPr/>
        </p:nvCxnSpPr>
        <p:spPr>
          <a:xfrm>
            <a:off x="3638550" y="2371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69" name="Google Shape;569;p93"/>
          <p:cNvCxnSpPr/>
          <p:nvPr/>
        </p:nvCxnSpPr>
        <p:spPr>
          <a:xfrm>
            <a:off x="3638550" y="33957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70" name="Google Shape;570;p93"/>
          <p:cNvCxnSpPr/>
          <p:nvPr/>
        </p:nvCxnSpPr>
        <p:spPr>
          <a:xfrm>
            <a:off x="3638550" y="37958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71" name="Google Shape;571;p93"/>
          <p:cNvCxnSpPr/>
          <p:nvPr/>
        </p:nvCxnSpPr>
        <p:spPr>
          <a:xfrm>
            <a:off x="3638550" y="29957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72" name="Google Shape;572;p93"/>
          <p:cNvCxnSpPr/>
          <p:nvPr/>
        </p:nvCxnSpPr>
        <p:spPr>
          <a:xfrm>
            <a:off x="3638550" y="27671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73" name="Google Shape;573;p93"/>
          <p:cNvCxnSpPr/>
          <p:nvPr/>
        </p:nvCxnSpPr>
        <p:spPr>
          <a:xfrm>
            <a:off x="3638550" y="3186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74" name="Google Shape;574;p93"/>
          <p:cNvCxnSpPr/>
          <p:nvPr/>
        </p:nvCxnSpPr>
        <p:spPr>
          <a:xfrm>
            <a:off x="3638550" y="3595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75" name="Google Shape;575;p93"/>
          <p:cNvCxnSpPr/>
          <p:nvPr/>
        </p:nvCxnSpPr>
        <p:spPr>
          <a:xfrm>
            <a:off x="3638550" y="4005363"/>
            <a:ext cx="1943100" cy="0"/>
          </a:xfrm>
          <a:prstGeom prst="straightConnector1">
            <a:avLst/>
          </a:prstGeom>
          <a:noFill/>
          <a:ln cap="flat" cmpd="sng" w="28575">
            <a:solidFill>
              <a:srgbClr val="FFFF00"/>
            </a:solidFill>
            <a:prstDash val="solid"/>
            <a:round/>
            <a:headEnd len="med" w="med" type="none"/>
            <a:tailEnd len="med" w="med" type="none"/>
          </a:ln>
        </p:spPr>
      </p:cxnSp>
      <p:sp>
        <p:nvSpPr>
          <p:cNvPr id="576" name="Google Shape;576;p93"/>
          <p:cNvSpPr/>
          <p:nvPr/>
        </p:nvSpPr>
        <p:spPr>
          <a:xfrm>
            <a:off x="3657600" y="931875"/>
            <a:ext cx="1905000" cy="2016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0" name="Shape 580"/>
        <p:cNvGrpSpPr/>
        <p:nvPr/>
      </p:nvGrpSpPr>
      <p:grpSpPr>
        <a:xfrm>
          <a:off x="0" y="0"/>
          <a:ext cx="0" cy="0"/>
          <a:chOff x="0" y="0"/>
          <a:chExt cx="0" cy="0"/>
        </a:xfrm>
      </p:grpSpPr>
      <p:pic>
        <p:nvPicPr>
          <p:cNvPr id="581" name="Google Shape;581;p94"/>
          <p:cNvPicPr preferRelativeResize="0"/>
          <p:nvPr/>
        </p:nvPicPr>
        <p:blipFill>
          <a:blip r:embed="rId3">
            <a:alphaModFix/>
          </a:blip>
          <a:stretch>
            <a:fillRect/>
          </a:stretch>
        </p:blipFill>
        <p:spPr>
          <a:xfrm>
            <a:off x="-6669275" y="-2362200"/>
            <a:ext cx="18288026" cy="10287000"/>
          </a:xfrm>
          <a:prstGeom prst="rect">
            <a:avLst/>
          </a:prstGeom>
          <a:noFill/>
          <a:ln cap="flat" cmpd="sng" w="28575">
            <a:solidFill>
              <a:schemeClr val="dk2"/>
            </a:solidFill>
            <a:prstDash val="solid"/>
            <a:round/>
            <a:headEnd len="sm" w="sm" type="none"/>
            <a:tailEnd len="sm" w="sm" type="none"/>
          </a:ln>
        </p:spPr>
      </p:pic>
      <p:cxnSp>
        <p:nvCxnSpPr>
          <p:cNvPr id="582" name="Google Shape;582;p94"/>
          <p:cNvCxnSpPr/>
          <p:nvPr/>
        </p:nvCxnSpPr>
        <p:spPr>
          <a:xfrm>
            <a:off x="55626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83" name="Google Shape;583;p94"/>
          <p:cNvCxnSpPr/>
          <p:nvPr/>
        </p:nvCxnSpPr>
        <p:spPr>
          <a:xfrm>
            <a:off x="3657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84" name="Google Shape;584;p94"/>
          <p:cNvCxnSpPr/>
          <p:nvPr/>
        </p:nvCxnSpPr>
        <p:spPr>
          <a:xfrm>
            <a:off x="45720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85" name="Google Shape;585;p94"/>
          <p:cNvCxnSpPr/>
          <p:nvPr/>
        </p:nvCxnSpPr>
        <p:spPr>
          <a:xfrm>
            <a:off x="41148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86" name="Google Shape;586;p94"/>
          <p:cNvCxnSpPr/>
          <p:nvPr/>
        </p:nvCxnSpPr>
        <p:spPr>
          <a:xfrm>
            <a:off x="5038725"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87" name="Google Shape;587;p94"/>
          <p:cNvCxnSpPr/>
          <p:nvPr/>
        </p:nvCxnSpPr>
        <p:spPr>
          <a:xfrm>
            <a:off x="38862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88" name="Google Shape;588;p94"/>
          <p:cNvCxnSpPr/>
          <p:nvPr/>
        </p:nvCxnSpPr>
        <p:spPr>
          <a:xfrm>
            <a:off x="43434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89" name="Google Shape;589;p94"/>
          <p:cNvCxnSpPr/>
          <p:nvPr/>
        </p:nvCxnSpPr>
        <p:spPr>
          <a:xfrm>
            <a:off x="4800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90" name="Google Shape;590;p94"/>
          <p:cNvCxnSpPr/>
          <p:nvPr/>
        </p:nvCxnSpPr>
        <p:spPr>
          <a:xfrm>
            <a:off x="529552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591" name="Google Shape;591;p94"/>
          <p:cNvCxnSpPr/>
          <p:nvPr/>
        </p:nvCxnSpPr>
        <p:spPr>
          <a:xfrm>
            <a:off x="3638550" y="9318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92" name="Google Shape;592;p94"/>
          <p:cNvCxnSpPr/>
          <p:nvPr/>
        </p:nvCxnSpPr>
        <p:spPr>
          <a:xfrm>
            <a:off x="3638550" y="25622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93" name="Google Shape;593;p94"/>
          <p:cNvCxnSpPr/>
          <p:nvPr/>
        </p:nvCxnSpPr>
        <p:spPr>
          <a:xfrm>
            <a:off x="3638550" y="4210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94" name="Google Shape;594;p94"/>
          <p:cNvCxnSpPr/>
          <p:nvPr/>
        </p:nvCxnSpPr>
        <p:spPr>
          <a:xfrm>
            <a:off x="3638550" y="1762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95" name="Google Shape;595;p94"/>
          <p:cNvCxnSpPr/>
          <p:nvPr/>
        </p:nvCxnSpPr>
        <p:spPr>
          <a:xfrm>
            <a:off x="3638550" y="21622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96" name="Google Shape;596;p94"/>
          <p:cNvCxnSpPr/>
          <p:nvPr/>
        </p:nvCxnSpPr>
        <p:spPr>
          <a:xfrm>
            <a:off x="3638550" y="13430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97" name="Google Shape;597;p94"/>
          <p:cNvCxnSpPr/>
          <p:nvPr/>
        </p:nvCxnSpPr>
        <p:spPr>
          <a:xfrm>
            <a:off x="3638550" y="11335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98" name="Google Shape;598;p94"/>
          <p:cNvCxnSpPr/>
          <p:nvPr/>
        </p:nvCxnSpPr>
        <p:spPr>
          <a:xfrm>
            <a:off x="3638550" y="15526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599" name="Google Shape;599;p94"/>
          <p:cNvCxnSpPr/>
          <p:nvPr/>
        </p:nvCxnSpPr>
        <p:spPr>
          <a:xfrm>
            <a:off x="3638550" y="1962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00" name="Google Shape;600;p94"/>
          <p:cNvCxnSpPr/>
          <p:nvPr/>
        </p:nvCxnSpPr>
        <p:spPr>
          <a:xfrm>
            <a:off x="3638550" y="2371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01" name="Google Shape;601;p94"/>
          <p:cNvCxnSpPr/>
          <p:nvPr/>
        </p:nvCxnSpPr>
        <p:spPr>
          <a:xfrm>
            <a:off x="3638550" y="33957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02" name="Google Shape;602;p94"/>
          <p:cNvCxnSpPr/>
          <p:nvPr/>
        </p:nvCxnSpPr>
        <p:spPr>
          <a:xfrm>
            <a:off x="3638550" y="37958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03" name="Google Shape;603;p94"/>
          <p:cNvCxnSpPr/>
          <p:nvPr/>
        </p:nvCxnSpPr>
        <p:spPr>
          <a:xfrm>
            <a:off x="3638550" y="29957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04" name="Google Shape;604;p94"/>
          <p:cNvCxnSpPr/>
          <p:nvPr/>
        </p:nvCxnSpPr>
        <p:spPr>
          <a:xfrm>
            <a:off x="3638550" y="27671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05" name="Google Shape;605;p94"/>
          <p:cNvCxnSpPr/>
          <p:nvPr/>
        </p:nvCxnSpPr>
        <p:spPr>
          <a:xfrm>
            <a:off x="3638550" y="3186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06" name="Google Shape;606;p94"/>
          <p:cNvCxnSpPr/>
          <p:nvPr/>
        </p:nvCxnSpPr>
        <p:spPr>
          <a:xfrm>
            <a:off x="3638550" y="3595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07" name="Google Shape;607;p94"/>
          <p:cNvCxnSpPr/>
          <p:nvPr/>
        </p:nvCxnSpPr>
        <p:spPr>
          <a:xfrm>
            <a:off x="3638550" y="4005363"/>
            <a:ext cx="1943100" cy="0"/>
          </a:xfrm>
          <a:prstGeom prst="straightConnector1">
            <a:avLst/>
          </a:prstGeom>
          <a:noFill/>
          <a:ln cap="flat" cmpd="sng" w="28575">
            <a:solidFill>
              <a:srgbClr val="FFFF00"/>
            </a:solidFill>
            <a:prstDash val="solid"/>
            <a:round/>
            <a:headEnd len="med" w="med" type="none"/>
            <a:tailEnd len="med" w="med"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11" name="Shape 611"/>
        <p:cNvGrpSpPr/>
        <p:nvPr/>
      </p:nvGrpSpPr>
      <p:grpSpPr>
        <a:xfrm>
          <a:off x="0" y="0"/>
          <a:ext cx="0" cy="0"/>
          <a:chOff x="0" y="0"/>
          <a:chExt cx="0" cy="0"/>
        </a:xfrm>
      </p:grpSpPr>
      <p:cxnSp>
        <p:nvCxnSpPr>
          <p:cNvPr id="612" name="Google Shape;612;p95"/>
          <p:cNvCxnSpPr/>
          <p:nvPr/>
        </p:nvCxnSpPr>
        <p:spPr>
          <a:xfrm>
            <a:off x="55626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613" name="Google Shape;613;p95"/>
          <p:cNvCxnSpPr/>
          <p:nvPr/>
        </p:nvCxnSpPr>
        <p:spPr>
          <a:xfrm>
            <a:off x="3657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614" name="Google Shape;614;p95"/>
          <p:cNvCxnSpPr/>
          <p:nvPr/>
        </p:nvCxnSpPr>
        <p:spPr>
          <a:xfrm>
            <a:off x="45720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615" name="Google Shape;615;p95"/>
          <p:cNvCxnSpPr/>
          <p:nvPr/>
        </p:nvCxnSpPr>
        <p:spPr>
          <a:xfrm>
            <a:off x="41148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616" name="Google Shape;616;p95"/>
          <p:cNvCxnSpPr/>
          <p:nvPr/>
        </p:nvCxnSpPr>
        <p:spPr>
          <a:xfrm>
            <a:off x="5038725"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617" name="Google Shape;617;p95"/>
          <p:cNvCxnSpPr/>
          <p:nvPr/>
        </p:nvCxnSpPr>
        <p:spPr>
          <a:xfrm>
            <a:off x="3886200" y="91440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618" name="Google Shape;618;p95"/>
          <p:cNvCxnSpPr/>
          <p:nvPr/>
        </p:nvCxnSpPr>
        <p:spPr>
          <a:xfrm>
            <a:off x="43434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619" name="Google Shape;619;p95"/>
          <p:cNvCxnSpPr/>
          <p:nvPr/>
        </p:nvCxnSpPr>
        <p:spPr>
          <a:xfrm>
            <a:off x="480060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620" name="Google Shape;620;p95"/>
          <p:cNvCxnSpPr/>
          <p:nvPr/>
        </p:nvCxnSpPr>
        <p:spPr>
          <a:xfrm>
            <a:off x="5295520" y="923850"/>
            <a:ext cx="0" cy="3295800"/>
          </a:xfrm>
          <a:prstGeom prst="straightConnector1">
            <a:avLst/>
          </a:prstGeom>
          <a:noFill/>
          <a:ln cap="flat" cmpd="sng" w="28575">
            <a:solidFill>
              <a:srgbClr val="FFFF00"/>
            </a:solidFill>
            <a:prstDash val="solid"/>
            <a:round/>
            <a:headEnd len="med" w="med" type="none"/>
            <a:tailEnd len="med" w="med" type="none"/>
          </a:ln>
        </p:spPr>
      </p:cxnSp>
      <p:cxnSp>
        <p:nvCxnSpPr>
          <p:cNvPr id="621" name="Google Shape;621;p95"/>
          <p:cNvCxnSpPr/>
          <p:nvPr/>
        </p:nvCxnSpPr>
        <p:spPr>
          <a:xfrm>
            <a:off x="3638550" y="9318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22" name="Google Shape;622;p95"/>
          <p:cNvCxnSpPr/>
          <p:nvPr/>
        </p:nvCxnSpPr>
        <p:spPr>
          <a:xfrm>
            <a:off x="3638550" y="25622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23" name="Google Shape;623;p95"/>
          <p:cNvCxnSpPr/>
          <p:nvPr/>
        </p:nvCxnSpPr>
        <p:spPr>
          <a:xfrm>
            <a:off x="3638550" y="4210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24" name="Google Shape;624;p95"/>
          <p:cNvCxnSpPr/>
          <p:nvPr/>
        </p:nvCxnSpPr>
        <p:spPr>
          <a:xfrm>
            <a:off x="3638550" y="17621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25" name="Google Shape;625;p95"/>
          <p:cNvCxnSpPr/>
          <p:nvPr/>
        </p:nvCxnSpPr>
        <p:spPr>
          <a:xfrm>
            <a:off x="3638550" y="21622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26" name="Google Shape;626;p95"/>
          <p:cNvCxnSpPr/>
          <p:nvPr/>
        </p:nvCxnSpPr>
        <p:spPr>
          <a:xfrm>
            <a:off x="3638550" y="13430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27" name="Google Shape;627;p95"/>
          <p:cNvCxnSpPr/>
          <p:nvPr/>
        </p:nvCxnSpPr>
        <p:spPr>
          <a:xfrm>
            <a:off x="3638550" y="11335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28" name="Google Shape;628;p95"/>
          <p:cNvCxnSpPr/>
          <p:nvPr/>
        </p:nvCxnSpPr>
        <p:spPr>
          <a:xfrm>
            <a:off x="3638550" y="155263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29" name="Google Shape;629;p95"/>
          <p:cNvCxnSpPr/>
          <p:nvPr/>
        </p:nvCxnSpPr>
        <p:spPr>
          <a:xfrm>
            <a:off x="3638550" y="1962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30" name="Google Shape;630;p95"/>
          <p:cNvCxnSpPr/>
          <p:nvPr/>
        </p:nvCxnSpPr>
        <p:spPr>
          <a:xfrm>
            <a:off x="3638550" y="2371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31" name="Google Shape;631;p95"/>
          <p:cNvCxnSpPr/>
          <p:nvPr/>
        </p:nvCxnSpPr>
        <p:spPr>
          <a:xfrm>
            <a:off x="3638550" y="339576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32" name="Google Shape;632;p95"/>
          <p:cNvCxnSpPr/>
          <p:nvPr/>
        </p:nvCxnSpPr>
        <p:spPr>
          <a:xfrm>
            <a:off x="3638550" y="37958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33" name="Google Shape;633;p95"/>
          <p:cNvCxnSpPr/>
          <p:nvPr/>
        </p:nvCxnSpPr>
        <p:spPr>
          <a:xfrm>
            <a:off x="3638550" y="29957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34" name="Google Shape;634;p95"/>
          <p:cNvCxnSpPr/>
          <p:nvPr/>
        </p:nvCxnSpPr>
        <p:spPr>
          <a:xfrm>
            <a:off x="3638550" y="27671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35" name="Google Shape;635;p95"/>
          <p:cNvCxnSpPr/>
          <p:nvPr/>
        </p:nvCxnSpPr>
        <p:spPr>
          <a:xfrm>
            <a:off x="3638550" y="3186213"/>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36" name="Google Shape;636;p95"/>
          <p:cNvCxnSpPr/>
          <p:nvPr/>
        </p:nvCxnSpPr>
        <p:spPr>
          <a:xfrm>
            <a:off x="3638550" y="3595788"/>
            <a:ext cx="1943100" cy="0"/>
          </a:xfrm>
          <a:prstGeom prst="straightConnector1">
            <a:avLst/>
          </a:prstGeom>
          <a:noFill/>
          <a:ln cap="flat" cmpd="sng" w="28575">
            <a:solidFill>
              <a:srgbClr val="FFFF00"/>
            </a:solidFill>
            <a:prstDash val="solid"/>
            <a:round/>
            <a:headEnd len="med" w="med" type="none"/>
            <a:tailEnd len="med" w="med" type="none"/>
          </a:ln>
        </p:spPr>
      </p:cxnSp>
      <p:cxnSp>
        <p:nvCxnSpPr>
          <p:cNvPr id="637" name="Google Shape;637;p95"/>
          <p:cNvCxnSpPr/>
          <p:nvPr/>
        </p:nvCxnSpPr>
        <p:spPr>
          <a:xfrm>
            <a:off x="3638550" y="4005363"/>
            <a:ext cx="1943100" cy="0"/>
          </a:xfrm>
          <a:prstGeom prst="straightConnector1">
            <a:avLst/>
          </a:prstGeom>
          <a:noFill/>
          <a:ln cap="flat" cmpd="sng" w="28575">
            <a:solidFill>
              <a:srgbClr val="FFFF00"/>
            </a:solidFill>
            <a:prstDash val="solid"/>
            <a:round/>
            <a:headEnd len="med" w="med" type="none"/>
            <a:tailEnd len="med" w="med" type="non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graphicFrame>
        <p:nvGraphicFramePr>
          <p:cNvPr id="642" name="Google Shape;642;p96"/>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9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char c1 = 'H';</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char c2 = 'I';</a:t>
            </a:r>
            <a:endParaRPr>
              <a:solidFill>
                <a:srgbClr val="FFFFFF"/>
              </a:solidFill>
              <a:latin typeface="Consolas"/>
              <a:ea typeface="Consolas"/>
              <a:cs typeface="Consolas"/>
              <a:sym typeface="Consolas"/>
            </a:endParaRPr>
          </a:p>
          <a:p>
            <a:pPr indent="0" lvl="0" marL="0" rtl="0" algn="l">
              <a:spcBef>
                <a:spcPts val="1600"/>
              </a:spcBef>
              <a:spcAft>
                <a:spcPts val="1600"/>
              </a:spcAft>
              <a:buNone/>
            </a:pPr>
            <a:r>
              <a:rPr lang="en">
                <a:solidFill>
                  <a:srgbClr val="FFFFFF"/>
                </a:solidFill>
                <a:latin typeface="Consolas"/>
                <a:ea typeface="Consolas"/>
                <a:cs typeface="Consolas"/>
                <a:sym typeface="Consolas"/>
              </a:rPr>
              <a:t>char c3 = '!';</a:t>
            </a:r>
            <a:endParaRPr>
              <a:solidFill>
                <a:srgbClr val="FFFFFF"/>
              </a:solidFill>
              <a:latin typeface="Consolas"/>
              <a:ea typeface="Consolas"/>
              <a:cs typeface="Consolas"/>
              <a:sym typeface="Consola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graphicFrame>
        <p:nvGraphicFramePr>
          <p:cNvPr id="652" name="Google Shape;652;p98"/>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graphicFrame>
        <p:nvGraphicFramePr>
          <p:cNvPr id="657" name="Google Shape;657;p99"/>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H</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sz="4800">
                        <a:solidFill>
                          <a:srgbClr val="FFFFFF"/>
                        </a:solidFill>
                        <a:latin typeface="Consolas"/>
                        <a:ea typeface="Consolas"/>
                        <a:cs typeface="Consolas"/>
                        <a:sym typeface="Consolas"/>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graphicFrame>
        <p:nvGraphicFramePr>
          <p:cNvPr id="662" name="Google Shape;662;p100"/>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H</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c2</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graphicFrame>
        <p:nvGraphicFramePr>
          <p:cNvPr id="667" name="Google Shape;667;p101"/>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H</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I</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c2</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c3</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199000" y="230325"/>
            <a:ext cx="8520600" cy="46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#include &lt;</a:t>
            </a:r>
            <a:r>
              <a:rPr lang="en">
                <a:solidFill>
                  <a:srgbClr val="FFFF00"/>
                </a:solidFill>
                <a:latin typeface="Consolas"/>
                <a:ea typeface="Consolas"/>
                <a:cs typeface="Consolas"/>
                <a:sym typeface="Consolas"/>
              </a:rPr>
              <a:t>stdio.h</a:t>
            </a:r>
            <a:r>
              <a:rPr lang="en">
                <a:solidFill>
                  <a:srgbClr val="FFFFFF"/>
                </a:solidFill>
                <a:latin typeface="Consolas"/>
                <a:ea typeface="Consolas"/>
                <a:cs typeface="Consolas"/>
                <a:sym typeface="Consolas"/>
              </a:rPr>
              <a:t>&gt;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int main(void)</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    printf("hello, world\n");</a:t>
            </a:r>
            <a:endParaRPr>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graphicFrame>
        <p:nvGraphicFramePr>
          <p:cNvPr id="672" name="Google Shape;672;p102"/>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c2</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33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c3</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graphicFrame>
        <p:nvGraphicFramePr>
          <p:cNvPr id="677" name="Google Shape;677;p103"/>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01001000</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01001001</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c2</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rgbClr val="FFFFFF"/>
                          </a:solidFill>
                          <a:latin typeface="Consolas"/>
                          <a:ea typeface="Consolas"/>
                          <a:cs typeface="Consolas"/>
                          <a:sym typeface="Consolas"/>
                        </a:rPr>
                        <a:t>00100001</a:t>
                      </a:r>
                      <a:endParaRPr sz="17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c3</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graphicFrame>
        <p:nvGraphicFramePr>
          <p:cNvPr id="682" name="Google Shape;682;p104"/>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c2</a:t>
                      </a:r>
                      <a:endParaRPr sz="4800">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33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c3</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6" name="Shape 686"/>
        <p:cNvGrpSpPr/>
        <p:nvPr/>
      </p:nvGrpSpPr>
      <p:grpSpPr>
        <a:xfrm>
          <a:off x="0" y="0"/>
          <a:ext cx="0" cy="0"/>
          <a:chOff x="0" y="0"/>
          <a:chExt cx="0" cy="0"/>
        </a:xfrm>
      </p:grpSpPr>
      <p:sp>
        <p:nvSpPr>
          <p:cNvPr id="687" name="Google Shape;687;p10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(more ducks at tutorials and office hours this week)</a:t>
            </a:r>
            <a:endParaRPr sz="24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0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rgbClr val="FFFFFF"/>
                </a:solidFill>
                <a:latin typeface="Consolas"/>
                <a:ea typeface="Consolas"/>
                <a:cs typeface="Consolas"/>
                <a:sym typeface="Consolas"/>
              </a:rPr>
              <a:t>int score1 = 72;</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solidFill>
                  <a:schemeClr val="dk1"/>
                </a:solidFill>
                <a:latin typeface="Consolas"/>
                <a:ea typeface="Consolas"/>
                <a:cs typeface="Consolas"/>
                <a:sym typeface="Consolas"/>
              </a:rPr>
              <a:t>int score2 = 73;</a:t>
            </a:r>
            <a:endParaRPr>
              <a:solidFill>
                <a:schemeClr val="dk1"/>
              </a:solidFill>
              <a:latin typeface="Consolas"/>
              <a:ea typeface="Consolas"/>
              <a:cs typeface="Consolas"/>
              <a:sym typeface="Consolas"/>
            </a:endParaRPr>
          </a:p>
          <a:p>
            <a:pPr indent="0" lvl="0" marL="0" rtl="0" algn="l">
              <a:spcBef>
                <a:spcPts val="1600"/>
              </a:spcBef>
              <a:spcAft>
                <a:spcPts val="1600"/>
              </a:spcAft>
              <a:buNone/>
            </a:pPr>
            <a:r>
              <a:rPr lang="en">
                <a:solidFill>
                  <a:schemeClr val="dk1"/>
                </a:solidFill>
                <a:latin typeface="Consolas"/>
                <a:ea typeface="Consolas"/>
                <a:cs typeface="Consolas"/>
                <a:sym typeface="Consolas"/>
              </a:rPr>
              <a:t>int score3 = 33;</a:t>
            </a:r>
            <a:endParaRPr>
              <a:solidFill>
                <a:srgbClr val="FFFFFF"/>
              </a:solidFill>
              <a:latin typeface="Consolas"/>
              <a:ea typeface="Consolas"/>
              <a:cs typeface="Consolas"/>
              <a:sym typeface="Consola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graphicFrame>
        <p:nvGraphicFramePr>
          <p:cNvPr id="697" name="Google Shape;697;p107"/>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a:txBody>
                    <a:bodyPr/>
                    <a:lstStyle/>
                    <a:p>
                      <a:pPr indent="0" lvl="0" marL="0" rtl="0" algn="ctr">
                        <a:spcBef>
                          <a:spcPts val="0"/>
                        </a:spcBef>
                        <a:spcAft>
                          <a:spcPts val="0"/>
                        </a:spcAft>
                        <a:buNone/>
                      </a:pPr>
                      <a:r>
                        <a:t/>
                      </a:r>
                      <a:endParaRPr sz="4800">
                        <a:solidFill>
                          <a:srgbClr val="FFFFFF"/>
                        </a:solidFill>
                        <a:latin typeface="Consolas"/>
                        <a:ea typeface="Consolas"/>
                        <a:cs typeface="Consolas"/>
                        <a:sym typeface="Consolas"/>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graphicFrame>
        <p:nvGraphicFramePr>
          <p:cNvPr id="702" name="Google Shape;702;p108"/>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gridSpan="4">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score1</a:t>
                      </a:r>
                      <a:endParaRPr sz="4800">
                        <a:solidFill>
                          <a:srgbClr val="FFFFFF"/>
                        </a:solidFill>
                        <a:latin typeface="Consolas"/>
                        <a:ea typeface="Consolas"/>
                        <a:cs typeface="Consolas"/>
                        <a:sym typeface="Consolas"/>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graphicFrame>
        <p:nvGraphicFramePr>
          <p:cNvPr id="707" name="Google Shape;707;p109"/>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gridSpan="4">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score1</a:t>
                      </a:r>
                      <a:endParaRPr sz="4800">
                        <a:solidFill>
                          <a:srgbClr val="FFFFFF"/>
                        </a:solidFill>
                        <a:latin typeface="Consolas"/>
                        <a:ea typeface="Consolas"/>
                        <a:cs typeface="Consolas"/>
                        <a:sym typeface="Consolas"/>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score2</a:t>
                      </a:r>
                      <a:endParaRPr sz="4800">
                        <a:solidFill>
                          <a:srgbClr val="FFFFFF"/>
                        </a:solidFill>
                        <a:latin typeface="Consolas"/>
                        <a:ea typeface="Consolas"/>
                        <a:cs typeface="Consolas"/>
                        <a:sym typeface="Consolas"/>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graphicFrame>
        <p:nvGraphicFramePr>
          <p:cNvPr id="712" name="Google Shape;712;p110"/>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gridSpan="4">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72</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score1</a:t>
                      </a:r>
                      <a:endParaRPr>
                        <a:solidFill>
                          <a:srgbClr val="FFFFFF"/>
                        </a:solidFill>
                        <a:latin typeface="Consolas"/>
                        <a:ea typeface="Consolas"/>
                        <a:cs typeface="Consolas"/>
                        <a:sym typeface="Consolas"/>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73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score2</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r>
              <a:tr h="1143000">
                <a:tc gridSpan="4">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33</a:t>
                      </a:r>
                      <a:endParaRPr sz="4800">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score3</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graphicFrame>
        <p:nvGraphicFramePr>
          <p:cNvPr id="717" name="Google Shape;717;p111"/>
          <p:cNvGraphicFramePr/>
          <p:nvPr/>
        </p:nvGraphicFramePr>
        <p:xfrm>
          <a:off x="0" y="-50"/>
          <a:ext cx="3000000" cy="3000000"/>
        </p:xfrm>
        <a:graphic>
          <a:graphicData uri="http://schemas.openxmlformats.org/drawingml/2006/table">
            <a:tbl>
              <a:tblPr>
                <a:noFill/>
                <a:tableStyleId>{EA17F78E-25CE-4A96-952E-A5319F1CD940}</a:tableStyleId>
              </a:tblPr>
              <a:tblGrid>
                <a:gridCol w="1143000"/>
                <a:gridCol w="1143000"/>
                <a:gridCol w="1143000"/>
                <a:gridCol w="1143000"/>
                <a:gridCol w="1143000"/>
                <a:gridCol w="1143000"/>
                <a:gridCol w="1143000"/>
                <a:gridCol w="1143000"/>
              </a:tblGrid>
              <a:tr h="1143000">
                <a:tc gridSpan="4">
                  <a:txBody>
                    <a:bodyPr/>
                    <a:lstStyle/>
                    <a:p>
                      <a:pPr indent="0" lvl="0" marL="0" rtl="0" algn="ctr">
                        <a:spcBef>
                          <a:spcPts val="0"/>
                        </a:spcBef>
                        <a:spcAft>
                          <a:spcPts val="0"/>
                        </a:spcAft>
                        <a:buNone/>
                      </a:pPr>
                      <a:r>
                        <a:rPr lang="en" sz="1900">
                          <a:solidFill>
                            <a:srgbClr val="FFFFFF"/>
                          </a:solidFill>
                          <a:latin typeface="Consolas"/>
                          <a:ea typeface="Consolas"/>
                          <a:cs typeface="Consolas"/>
                          <a:sym typeface="Consolas"/>
                        </a:rPr>
                        <a:t>00000000000000000000000001001000</a:t>
                      </a:r>
                      <a:endParaRPr sz="19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score1</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c gridSpan="4">
                  <a:txBody>
                    <a:bodyPr/>
                    <a:lstStyle/>
                    <a:p>
                      <a:pPr indent="0" lvl="0" marL="0" rtl="0" algn="ctr">
                        <a:spcBef>
                          <a:spcPts val="0"/>
                        </a:spcBef>
                        <a:spcAft>
                          <a:spcPts val="0"/>
                        </a:spcAft>
                        <a:buNone/>
                      </a:pPr>
                      <a:r>
                        <a:rPr lang="en" sz="1900">
                          <a:solidFill>
                            <a:srgbClr val="FFFFFF"/>
                          </a:solidFill>
                          <a:latin typeface="Consolas"/>
                          <a:ea typeface="Consolas"/>
                          <a:cs typeface="Consolas"/>
                          <a:sym typeface="Consolas"/>
                        </a:rPr>
                        <a:t>00000000000000000000000001001001</a:t>
                      </a:r>
                      <a:endParaRPr sz="19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score2</a:t>
                      </a:r>
                      <a:endParaRPr>
                        <a:solidFill>
                          <a:srgbClr val="FFFFFF"/>
                        </a:solidFill>
                        <a:latin typeface="Consolas"/>
                        <a:ea typeface="Consolas"/>
                        <a:cs typeface="Consolas"/>
                        <a:sym typeface="Consolas"/>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r>
              <a:tr h="1143000">
                <a:tc gridSpan="4">
                  <a:txBody>
                    <a:bodyPr/>
                    <a:lstStyle/>
                    <a:p>
                      <a:pPr indent="0" lvl="0" marL="0" rtl="0" algn="ctr">
                        <a:spcBef>
                          <a:spcPts val="0"/>
                        </a:spcBef>
                        <a:spcAft>
                          <a:spcPts val="0"/>
                        </a:spcAft>
                        <a:buNone/>
                      </a:pPr>
                      <a:r>
                        <a:rPr lang="en" sz="1900">
                          <a:solidFill>
                            <a:srgbClr val="FFFFFF"/>
                          </a:solidFill>
                          <a:latin typeface="Consolas"/>
                          <a:ea typeface="Consolas"/>
                          <a:cs typeface="Consolas"/>
                          <a:sym typeface="Consolas"/>
                        </a:rPr>
                        <a:t>000000000000000000000000</a:t>
                      </a:r>
                      <a:r>
                        <a:rPr lang="en" sz="1900">
                          <a:solidFill>
                            <a:srgbClr val="FFFFFF"/>
                          </a:solidFill>
                          <a:latin typeface="Consolas"/>
                          <a:ea typeface="Consolas"/>
                          <a:cs typeface="Consolas"/>
                          <a:sym typeface="Consolas"/>
                        </a:rPr>
                        <a:t>00100001</a:t>
                      </a:r>
                      <a:endParaRPr sz="1900">
                        <a:solidFill>
                          <a:srgbClr val="FFFFFF"/>
                        </a:solidFill>
                        <a:latin typeface="Consolas"/>
                        <a:ea typeface="Consolas"/>
                        <a:cs typeface="Consolas"/>
                        <a:sym typeface="Consolas"/>
                      </a:endParaRPr>
                    </a:p>
                    <a:p>
                      <a:pPr indent="0" lvl="0" marL="0" rtl="0" algn="ctr">
                        <a:spcBef>
                          <a:spcPts val="0"/>
                        </a:spcBef>
                        <a:spcAft>
                          <a:spcPts val="0"/>
                        </a:spcAft>
                        <a:buNone/>
                      </a:pPr>
                      <a:r>
                        <a:t/>
                      </a:r>
                      <a:endParaRPr>
                        <a:solidFill>
                          <a:srgbClr val="FFFFFF"/>
                        </a:solidFill>
                        <a:latin typeface="Consolas"/>
                        <a:ea typeface="Consolas"/>
                        <a:cs typeface="Consolas"/>
                        <a:sym typeface="Consolas"/>
                      </a:endParaRPr>
                    </a:p>
                    <a:p>
                      <a:pPr indent="0" lvl="0" marL="0" rtl="0" algn="ctr">
                        <a:spcBef>
                          <a:spcPts val="0"/>
                        </a:spcBef>
                        <a:spcAft>
                          <a:spcPts val="0"/>
                        </a:spcAft>
                        <a:buNone/>
                      </a:pPr>
                      <a:r>
                        <a:rPr lang="en">
                          <a:solidFill>
                            <a:srgbClr val="FFFFFF"/>
                          </a:solidFill>
                          <a:latin typeface="Consolas"/>
                          <a:ea typeface="Consolas"/>
                          <a:cs typeface="Consolas"/>
                          <a:sym typeface="Consolas"/>
                        </a:rPr>
                        <a:t>score3</a:t>
                      </a:r>
                      <a:endParaRPr/>
                    </a:p>
                  </a:txBody>
                  <a:tcPr marT="91425" marB="91425" marR="91425" marL="91425" anchor="b">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hMerge="1"/>
                <a:tc hMerge="1"/>
                <a:tc hMerge="1"/>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