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2253D8-A8CC-40D7-B092-AFCF9475F1FA}">
  <a:tblStyle styleId="{7C2253D8-A8CC-40D7-B092-AFCF9475F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slide" Target="slides/slide18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slide" Target="slides/slide187.xml"/><Relationship Id="rId43" Type="http://schemas.openxmlformats.org/officeDocument/2006/relationships/slide" Target="slides/slide36.xml"/><Relationship Id="rId193" Type="http://schemas.openxmlformats.org/officeDocument/2006/relationships/slide" Target="slides/slide186.xml"/><Relationship Id="rId46" Type="http://schemas.openxmlformats.org/officeDocument/2006/relationships/slide" Target="slides/slide39.xml"/><Relationship Id="rId192" Type="http://schemas.openxmlformats.org/officeDocument/2006/relationships/slide" Target="slides/slide185.xml"/><Relationship Id="rId45" Type="http://schemas.openxmlformats.org/officeDocument/2006/relationships/slide" Target="slides/slide38.xml"/><Relationship Id="rId191" Type="http://schemas.openxmlformats.org/officeDocument/2006/relationships/slide" Target="slides/slide184.xml"/><Relationship Id="rId48" Type="http://schemas.openxmlformats.org/officeDocument/2006/relationships/slide" Target="slides/slide41.xml"/><Relationship Id="rId187" Type="http://schemas.openxmlformats.org/officeDocument/2006/relationships/slide" Target="slides/slide180.xml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slide" Target="slides/slide182.xml"/><Relationship Id="rId188" Type="http://schemas.openxmlformats.org/officeDocument/2006/relationships/slide" Target="slides/slide18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98" Type="http://schemas.openxmlformats.org/officeDocument/2006/relationships/slide" Target="slides/slide191.xml"/><Relationship Id="rId14" Type="http://schemas.openxmlformats.org/officeDocument/2006/relationships/slide" Target="slides/slide7.xml"/><Relationship Id="rId197" Type="http://schemas.openxmlformats.org/officeDocument/2006/relationships/slide" Target="slides/slide190.xml"/><Relationship Id="rId17" Type="http://schemas.openxmlformats.org/officeDocument/2006/relationships/slide" Target="slides/slide10.xml"/><Relationship Id="rId196" Type="http://schemas.openxmlformats.org/officeDocument/2006/relationships/slide" Target="slides/slide189.xml"/><Relationship Id="rId16" Type="http://schemas.openxmlformats.org/officeDocument/2006/relationships/slide" Target="slides/slide9.xml"/><Relationship Id="rId195" Type="http://schemas.openxmlformats.org/officeDocument/2006/relationships/slide" Target="slides/slide188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99" Type="http://schemas.openxmlformats.org/officeDocument/2006/relationships/slide" Target="slides/slide192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Relationship Id="rId107" Type="http://schemas.openxmlformats.org/officeDocument/2006/relationships/slide" Target="slides/slide100.xml"/><Relationship Id="rId228" Type="http://schemas.openxmlformats.org/officeDocument/2006/relationships/slide" Target="slides/slide221.xml"/><Relationship Id="rId106" Type="http://schemas.openxmlformats.org/officeDocument/2006/relationships/slide" Target="slides/slide99.xml"/><Relationship Id="rId227" Type="http://schemas.openxmlformats.org/officeDocument/2006/relationships/slide" Target="slides/slide220.xml"/><Relationship Id="rId105" Type="http://schemas.openxmlformats.org/officeDocument/2006/relationships/slide" Target="slides/slide98.xml"/><Relationship Id="rId226" Type="http://schemas.openxmlformats.org/officeDocument/2006/relationships/slide" Target="slides/slide219.xml"/><Relationship Id="rId104" Type="http://schemas.openxmlformats.org/officeDocument/2006/relationships/slide" Target="slides/slide97.xml"/><Relationship Id="rId225" Type="http://schemas.openxmlformats.org/officeDocument/2006/relationships/slide" Target="slides/slide218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229" Type="http://schemas.openxmlformats.org/officeDocument/2006/relationships/slide" Target="slides/slide222.xml"/><Relationship Id="rId220" Type="http://schemas.openxmlformats.org/officeDocument/2006/relationships/slide" Target="slides/slide213.xml"/><Relationship Id="rId103" Type="http://schemas.openxmlformats.org/officeDocument/2006/relationships/slide" Target="slides/slide96.xml"/><Relationship Id="rId224" Type="http://schemas.openxmlformats.org/officeDocument/2006/relationships/slide" Target="slides/slide217.xml"/><Relationship Id="rId102" Type="http://schemas.openxmlformats.org/officeDocument/2006/relationships/slide" Target="slides/slide95.xml"/><Relationship Id="rId223" Type="http://schemas.openxmlformats.org/officeDocument/2006/relationships/slide" Target="slides/slide216.xml"/><Relationship Id="rId101" Type="http://schemas.openxmlformats.org/officeDocument/2006/relationships/slide" Target="slides/slide94.xml"/><Relationship Id="rId222" Type="http://schemas.openxmlformats.org/officeDocument/2006/relationships/slide" Target="slides/slide215.xml"/><Relationship Id="rId100" Type="http://schemas.openxmlformats.org/officeDocument/2006/relationships/slide" Target="slides/slide93.xml"/><Relationship Id="rId221" Type="http://schemas.openxmlformats.org/officeDocument/2006/relationships/slide" Target="slides/slide214.xml"/><Relationship Id="rId217" Type="http://schemas.openxmlformats.org/officeDocument/2006/relationships/slide" Target="slides/slide210.xml"/><Relationship Id="rId216" Type="http://schemas.openxmlformats.org/officeDocument/2006/relationships/slide" Target="slides/slide209.xml"/><Relationship Id="rId215" Type="http://schemas.openxmlformats.org/officeDocument/2006/relationships/slide" Target="slides/slide208.xml"/><Relationship Id="rId214" Type="http://schemas.openxmlformats.org/officeDocument/2006/relationships/slide" Target="slides/slide207.xml"/><Relationship Id="rId219" Type="http://schemas.openxmlformats.org/officeDocument/2006/relationships/slide" Target="slides/slide212.xml"/><Relationship Id="rId218" Type="http://schemas.openxmlformats.org/officeDocument/2006/relationships/slide" Target="slides/slide211.xml"/><Relationship Id="rId213" Type="http://schemas.openxmlformats.org/officeDocument/2006/relationships/slide" Target="slides/slide206.xml"/><Relationship Id="rId212" Type="http://schemas.openxmlformats.org/officeDocument/2006/relationships/slide" Target="slides/slide205.xml"/><Relationship Id="rId211" Type="http://schemas.openxmlformats.org/officeDocument/2006/relationships/slide" Target="slides/slide204.xml"/><Relationship Id="rId210" Type="http://schemas.openxmlformats.org/officeDocument/2006/relationships/slide" Target="slides/slide20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238" Type="http://schemas.openxmlformats.org/officeDocument/2006/relationships/slide" Target="slides/slide231.xml"/><Relationship Id="rId116" Type="http://schemas.openxmlformats.org/officeDocument/2006/relationships/slide" Target="slides/slide109.xml"/><Relationship Id="rId237" Type="http://schemas.openxmlformats.org/officeDocument/2006/relationships/slide" Target="slides/slide230.xml"/><Relationship Id="rId115" Type="http://schemas.openxmlformats.org/officeDocument/2006/relationships/slide" Target="slides/slide108.xml"/><Relationship Id="rId236" Type="http://schemas.openxmlformats.org/officeDocument/2006/relationships/slide" Target="slides/slide229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231" Type="http://schemas.openxmlformats.org/officeDocument/2006/relationships/slide" Target="slides/slide224.xml"/><Relationship Id="rId230" Type="http://schemas.openxmlformats.org/officeDocument/2006/relationships/slide" Target="slides/slide223.xml"/><Relationship Id="rId114" Type="http://schemas.openxmlformats.org/officeDocument/2006/relationships/slide" Target="slides/slide107.xml"/><Relationship Id="rId235" Type="http://schemas.openxmlformats.org/officeDocument/2006/relationships/slide" Target="slides/slide228.xml"/><Relationship Id="rId113" Type="http://schemas.openxmlformats.org/officeDocument/2006/relationships/slide" Target="slides/slide106.xml"/><Relationship Id="rId234" Type="http://schemas.openxmlformats.org/officeDocument/2006/relationships/slide" Target="slides/slide227.xml"/><Relationship Id="rId112" Type="http://schemas.openxmlformats.org/officeDocument/2006/relationships/slide" Target="slides/slide105.xml"/><Relationship Id="rId233" Type="http://schemas.openxmlformats.org/officeDocument/2006/relationships/slide" Target="slides/slide226.xml"/><Relationship Id="rId111" Type="http://schemas.openxmlformats.org/officeDocument/2006/relationships/slide" Target="slides/slide104.xml"/><Relationship Id="rId232" Type="http://schemas.openxmlformats.org/officeDocument/2006/relationships/slide" Target="slides/slide225.xml"/><Relationship Id="rId206" Type="http://schemas.openxmlformats.org/officeDocument/2006/relationships/slide" Target="slides/slide199.xml"/><Relationship Id="rId205" Type="http://schemas.openxmlformats.org/officeDocument/2006/relationships/slide" Target="slides/slide198.xml"/><Relationship Id="rId204" Type="http://schemas.openxmlformats.org/officeDocument/2006/relationships/slide" Target="slides/slide197.xml"/><Relationship Id="rId203" Type="http://schemas.openxmlformats.org/officeDocument/2006/relationships/slide" Target="slides/slide196.xml"/><Relationship Id="rId209" Type="http://schemas.openxmlformats.org/officeDocument/2006/relationships/slide" Target="slides/slide202.xml"/><Relationship Id="rId208" Type="http://schemas.openxmlformats.org/officeDocument/2006/relationships/slide" Target="slides/slide201.xml"/><Relationship Id="rId207" Type="http://schemas.openxmlformats.org/officeDocument/2006/relationships/slide" Target="slides/slide200.xml"/><Relationship Id="rId202" Type="http://schemas.openxmlformats.org/officeDocument/2006/relationships/slide" Target="slides/slide195.xml"/><Relationship Id="rId201" Type="http://schemas.openxmlformats.org/officeDocument/2006/relationships/slide" Target="slides/slide194.xml"/><Relationship Id="rId200" Type="http://schemas.openxmlformats.org/officeDocument/2006/relationships/slide" Target="slides/slide19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s.usfca.edu/~galles/visualization/Trie.html" TargetMode="Externa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ea8e9e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ea8e9e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f05f059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f05f059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2f05f0593_0_5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62f05f0593_0_5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2f05f0593_0_5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2f05f0593_0_5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2fb2649b2_485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2fb2649b2_485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2f05f0593_0_5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2f05f0593_0_5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62f05f0593_0_5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62f05f0593_0_5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62f05f0593_0_5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62f05f0593_0_5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62f05f0593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62f05f059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62f05f0593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62f05f0593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62f05f0593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62f05f0593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62f05f0593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62f05f0593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f05f059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f05f059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62f05f059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62f05f059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62f05f0593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62f05f0593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2f05f0593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2f05f0593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2f5dbb0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2f5dbb0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62f05f0593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62f05f0593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62f05f0593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62f05f0593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62f05f0593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62f05f0593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62f05f0593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62f05f0593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62f5dbb0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62f5dbb0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62f05f059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62f05f059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f05f05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f05f05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62f05f0593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62f05f0593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2f05f0593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2f05f0593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62f05f0593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62f05f0593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2f05f059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2f05f059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62f05f0593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62f05f0593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62f05f0593_0_5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62f05f0593_0_5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62f05f0593_0_5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62f05f0593_0_5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62f05f0593_0_5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62f05f0593_0_5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62f05f0593_0_5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62f05f0593_0_5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478ba2d75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478ba2d75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05f059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05f059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62f05f0593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62f05f0593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62f05f0593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62f05f0593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62f05f0593_0_5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62f05f0593_0_5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62f05f0593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62f05f0593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62f05f0593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62f05f0593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62f05f0593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62f05f0593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62f05f0593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62f05f0593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62f05f0593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62f05f0593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62f05f0593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62f05f0593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62f05f0593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62f05f0593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f05f059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f05f059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62f05f0593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62f05f0593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62f05f0593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62f05f0593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62f05f0593_0_2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62f05f0593_0_2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62f05f0593_0_2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62f05f0593_0_2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62f05f0593_0_2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62f05f0593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62f05f0593_0_2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62f05f0593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62f05f0593_0_2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62f05f0593_0_2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62f05f0593_0_2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62f05f0593_0_2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62f05f0593_0_2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62f05f0593_0_2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62f05f0593_0_2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62f05f0593_0_2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f05f05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f05f05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62f05f0593_0_2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62f05f0593_0_2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62f05f0593_0_2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62f05f0593_0_2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62f05f0593_0_2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62f05f0593_0_2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62f05f0593_0_3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62f05f0593_0_3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62f05f0593_0_3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62f05f0593_0_3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62f05f0593_0_3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62f05f0593_0_3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62f05f0593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62f05f0593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62f05f0593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9" name="Google Shape;2759;g62f05f0593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62f05f0593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62f05f0593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62f05f0593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Google Shape;2772;g62f05f0593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f05f05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f05f05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62f05f0593_0_5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62f05f0593_0_5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62f05f0593_0_3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1" name="Google Shape;2881;g62f05f0593_0_3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8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62f05f0593_0_5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Google Shape;2920;g62f05f0593_0_5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62f05f0593_0_3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62f05f0593_0_3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g62f05f0593_0_4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1" name="Google Shape;2991;g62f05f0593_0_4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g62f05f0593_0_4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2" name="Google Shape;3022;g62f05f0593_0_4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62f05f0593_0_4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Google Shape;3053;g62f05f0593_0_4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2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g62f05f0593_0_4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4" name="Google Shape;3084;g62f05f0593_0_4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62f05f0593_0_4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5" name="Google Shape;3115;g62f05f0593_0_4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62f05f0593_0_4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62f05f0593_0_4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f05f05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f05f05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g62f05f0593_0_4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7" name="Google Shape;3177;g62f05f0593_0_4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62f05f0593_0_4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62f05f0593_0_4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62f05f0593_0_4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62f05f0593_0_4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676 buckets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62f5dbb0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62f5dbb0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7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62f05f0593_0_4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62f05f0593_0_4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8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62f05f0593_0_4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62f05f0593_0_4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62f05f0593_0_4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62f05f0593_0_4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g62f05f0593_0_4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2" name="Google Shape;3412;g62f05f0593_0_4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62f05f0593_0_4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62f05f0593_0_4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62f05f0593_0_4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62f05f0593_0_4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93d7a9a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93d7a9a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g62f05f0593_0_4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5" name="Google Shape;3505;g62f05f0593_0_4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g62f05f0593_0_4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6" name="Google Shape;3536;g62f05f0593_0_4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g62f05f0593_0_4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7" name="Google Shape;3567;g62f05f0593_0_4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62f05f0593_0_4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62f05f0593_0_4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g62f05f0593_0_4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9" name="Google Shape;3629;g62f05f0593_0_4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62f05f0593_0_4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62f05f0593_0_4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g62f05f0593_0_5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1" name="Google Shape;3691;g62f05f0593_0_5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0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g62f05f0593_0_4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2" name="Google Shape;3722;g62f05f0593_0_4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4" name="Shape 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g62f05f0593_0_4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6" name="Google Shape;3756;g62f05f0593_0_4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62f05f0593_0_4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62f05f0593_0_4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17,576 buckets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05f059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05f059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g62f05f0593_0_5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3" name="Google Shape;3833;g62f05f0593_0_5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g62f05f0593_0_5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g62f05f0593_0_5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g62f05f0593_0_5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Google Shape;3843;g62f05f0593_0_5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62f05f0593_0_5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62f05f0593_0_5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62f05f0593_0_5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62f05f0593_0_5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62f05f0593_0_5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62f05f0593_0_5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62f05f0593_0_5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62f05f0593_0_5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3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Google Shape;3964;g62f5dbb06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5" name="Google Shape;3965;g62f5dbb06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62f5dbb067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62f5dbb067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g62f5dbb06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5" name="Google Shape;3975;g62f5dbb06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f05f05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f05f05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f05f05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f05f05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g62f5dbb067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0" name="Google Shape;3980;g62f5dbb067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62f5dbb067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62f5dbb067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g62f5dbb067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0" name="Google Shape;3990;g62f5dbb067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62f5dbb067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62f5dbb067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g62f5dbb067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Google Shape;4000;g62f5dbb067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62f5dbb067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62f5dbb067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g62f5dbb067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0" name="Google Shape;4010;g62f5dbb067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g62f5dbb067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5" name="Google Shape;4015;g62f5dbb067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62f5dbb067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62f5dbb067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3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g62f5dbb067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5" name="Google Shape;4025;g62f5dbb06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f05f05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2f05f05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8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62f5dbb067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Google Shape;4030;g62f5dbb067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g62f5dbb067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5" name="Google Shape;4035;g62f5dbb067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8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g62f5dbb067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0" name="Google Shape;4040;g62f5dbb067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62f05f0593_0_5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62f05f0593_0_5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https://www.cs.usfca.edu/~galles/visualization/Trie.html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8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g62f5dbb0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0" name="Google Shape;4050;g62f5dbb0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g62f5dbb06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5" name="Google Shape;4055;g62f5dbb06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62f5dbb06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62f5dbb06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62f5dbb06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62f5dbb06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g62f5dbb0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0" name="Google Shape;4070;g62f5dbb0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3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g62f5dbb06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5" name="Google Shape;4075;g62f5dbb06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f05f059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f05f059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62f5dbb06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62f5dbb06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3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g62f05f0593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5" name="Google Shape;4085;g62f05f0593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62f05f0593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62f05f0593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line at Tasty Burger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printer queue</a:t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3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g62f05f0593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5" name="Google Shape;4095;g62f05f0593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8" name="Shape 4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Google Shape;4099;g62f05f0593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0" name="Google Shape;4100;g62f05f0593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62f05f0593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62f05f0593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stack of trays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Gmail inbox</a:t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8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g62f05f0593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0" name="Google Shape;4110;g62f05f0593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memory.c</a:t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g62f05f0593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5" name="Google Shape;4115;g62f05f0593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8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62f05f0593_0_5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62f05f0593_0_5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3" name="Shape 4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Google Shape;4124;g62f05f0593_0_5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5" name="Google Shape;4125;g62f05f0593_0_5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f05f059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2f05f059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62ea8e9e1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62ea8e9e1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3" name="Shape 4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Google Shape;4134;g27bf6b75c93f59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5" name="Google Shape;4135;g27bf6b75c93f59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f05f059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f05f059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f05f059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f05f059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f05f059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f05f059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f05f059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f05f059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2f05f059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2f05f059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f05f059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f05f059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list{0,1,2}.c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f05f059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f05f059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f05f0593_0_5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2f05f0593_0_5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f05f0593_0_5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f05f0593_0_5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f05f0593_0_5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f05f0593_0_5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2f5dbb0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2f5dbb0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f5dbb0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2f5dbb0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2fb2649b2_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2fb2649b2_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f05f0593_0_5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f05f0593_0_5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2f05f059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2f05f059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f05f059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f05f059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2f05f059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2f05f059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e0275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e0275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f05f059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f05f059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f05f059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2f05f059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2f05f059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2f05f059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f05f059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2f05f059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2f05f059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2f05f059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2f05f059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2f05f059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f05f059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f05f059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2f05f059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2f05f059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f05f059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2f05f059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f05f059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2f05f059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5ffdea7c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5ffdea7c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2fb2649b2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2fb2649b2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2f05f059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2f05f059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f05f059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f05f059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2f05f059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2f05f059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2f05f059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2f05f059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2fb2649b2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2fb2649b2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2f05f059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2f05f059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2fb2649b2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2fb2649b2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2f05f0593_0_5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2f05f0593_0_5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2f05f059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2f05f059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f05f05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f05f05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2f05f0593_0_5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2f05f0593_0_5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2f05f0593_0_5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2f05f0593_0_5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2f05f0593_0_5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2f05f0593_0_5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2f05f059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2f05f059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2f05f0593_0_5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2f05f0593_0_5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78ba2d750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78ba2d750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2f05f0593_0_5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2f05f0593_0_5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2f05f0593_0_5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2f05f0593_0_5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2f05f0593_0_5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2f05f0593_0_5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f05f0593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f05f0593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f05f05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f05f05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2f05f0593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2f05f059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2f05f0593_0_5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2f05f0593_0_5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2fb2649b2_48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2fb2649b2_48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2fb2649b2_48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2fb2649b2_48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2fb2649b2_48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2fb2649b2_48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2fb2649b2_48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2fb2649b2_48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2fb2649b2_48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2fb2649b2_48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2f05f0593_0_5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2f05f0593_0_5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2fb2649b2_48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2fb2649b2_48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2fb2649b2_48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2fb2649b2_48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f05f05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f05f05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2f05f0593_0_5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2f05f0593_0_5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2fb2649b2_48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2fb2649b2_48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2fb2649b2_48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2fb2649b2_48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2f05f0593_0_5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2f05f0593_0_5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2f05f0593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2f05f0593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478ba2d75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478ba2d75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62f05f0593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62f05f0593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2f05f0593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2f05f0593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62f05f0593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62f05f0593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2f05f059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2f05f059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f05f05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f05f05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2f05f0593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2f05f0593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2f05f0593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2f05f0593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f05f0593_0_5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2f05f0593_0_5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78ba2d75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78ba2d75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62f05f0593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62f05f0593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62f05f059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62f05f059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olunteers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list3.c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2f05f0593_0_5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62f05f0593_0_5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2f05f0593_0_5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62f05f0593_0_5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2f05f0593_0_5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62f05f0593_0_5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62f05f0593_0_5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62f05f0593_0_5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s50.harvard.edu/lunch" TargetMode="External"/><Relationship Id="rId4" Type="http://schemas.openxmlformats.org/officeDocument/2006/relationships/hyperlink" Target="https://live.cs50.io/scre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3uLKjb973HU" TargetMode="External"/><Relationship Id="rId4" Type="http://schemas.openxmlformats.org/officeDocument/2006/relationships/image" Target="../media/image1.jp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12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11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7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15.png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10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14.pn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4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19.png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8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Relationship Id="rId3" Type="http://schemas.openxmlformats.org/officeDocument/2006/relationships/image" Target="../media/image9.png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20.png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6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17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13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21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21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9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0.xml"/><Relationship Id="rId3" Type="http://schemas.openxmlformats.org/officeDocument/2006/relationships/hyperlink" Target="http://www.youtube.com/watch?v=2wM6_PuBIxY" TargetMode="External"/><Relationship Id="rId4" Type="http://schemas.openxmlformats.org/officeDocument/2006/relationships/image" Target="../media/image5.jpg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1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This is CS50.</a:t>
            </a:r>
            <a:endParaRPr/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1152475"/>
            <a:ext cx="88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Healthy snacks for break today: 🍎, </a:t>
            </a:r>
            <a:r>
              <a:rPr lang="en" sz="1500">
                <a:solidFill>
                  <a:schemeClr val="dk1"/>
                </a:solidFill>
              </a:rPr>
              <a:t>🍌,</a:t>
            </a:r>
            <a:r>
              <a:rPr lang="en" sz="1500">
                <a:solidFill>
                  <a:schemeClr val="dk1"/>
                </a:solidFill>
              </a:rPr>
              <a:t> 🍐, and 🍊.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your (potential) concentration requires </a:t>
            </a:r>
            <a:r>
              <a:rPr lang="en" sz="1500">
                <a:solidFill>
                  <a:srgbClr val="FFFF00"/>
                </a:solidFill>
              </a:rPr>
              <a:t>letter grades</a:t>
            </a:r>
            <a:r>
              <a:rPr lang="en" sz="1500">
                <a:solidFill>
                  <a:schemeClr val="dk1"/>
                </a:solidFill>
              </a:rPr>
              <a:t> (LG) for concentration credit, be sure to change from SAT/UNS (SUS) to LG by 5pm today, per website.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CS50 Lunch</a:t>
            </a:r>
            <a:r>
              <a:rPr lang="en" sz="1500">
                <a:solidFill>
                  <a:schemeClr val="dk1"/>
                </a:solidFill>
              </a:rPr>
              <a:t> this Fri 10/11, 1:15pm, RSVP at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cs50.harvard.edu/lunch</a:t>
            </a:r>
            <a:r>
              <a:rPr lang="en" sz="1500">
                <a:solidFill>
                  <a:schemeClr val="dk1"/>
                </a:solidFill>
              </a:rPr>
              <a:t> to attend.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you have trouble seeing projector, see </a:t>
            </a:r>
            <a:r>
              <a:rPr lang="en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live.cs50.io/screen</a:t>
            </a:r>
            <a:r>
              <a:rPr lang="en" sz="1500">
                <a:solidFill>
                  <a:schemeClr val="dk1"/>
                </a:solidFill>
              </a:rPr>
              <a:t> for live feed.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Quiz 5</a:t>
            </a:r>
            <a:r>
              <a:rPr lang="en" sz="1500">
                <a:solidFill>
                  <a:schemeClr val="dk1"/>
                </a:solidFill>
              </a:rPr>
              <a:t> due tomorrow at 10:30am.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Problem Set 5</a:t>
            </a:r>
            <a:r>
              <a:rPr lang="en" sz="1500">
                <a:solidFill>
                  <a:schemeClr val="dk1"/>
                </a:solidFill>
              </a:rPr>
              <a:t> due Sun 10/13 at 11:59pm.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Supersection</a:t>
            </a:r>
            <a:r>
              <a:rPr lang="en" sz="1500">
                <a:solidFill>
                  <a:schemeClr val="dk1"/>
                </a:solidFill>
              </a:rPr>
              <a:t> tonight at 7:30pm via Zoom.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Lots of </a:t>
            </a:r>
            <a:r>
              <a:rPr lang="en" sz="1500">
                <a:solidFill>
                  <a:srgbClr val="FFFF00"/>
                </a:solidFill>
              </a:rPr>
              <a:t>tutorials</a:t>
            </a:r>
            <a:r>
              <a:rPr lang="en" sz="1500">
                <a:solidFill>
                  <a:schemeClr val="dk1"/>
                </a:solidFill>
              </a:rPr>
              <a:t> available this week!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No lecture, section, or pset next week (for </a:t>
            </a:r>
            <a:r>
              <a:rPr lang="en" sz="1500">
                <a:solidFill>
                  <a:schemeClr val="dk1"/>
                </a:solidFill>
              </a:rPr>
              <a:t>CS50's </a:t>
            </a:r>
            <a:r>
              <a:rPr lang="en" sz="1500">
                <a:solidFill>
                  <a:srgbClr val="FFFF00"/>
                </a:solidFill>
              </a:rPr>
              <a:t>October Recess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*y = 13;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24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92" name="Google Shape;892;p124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24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24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95" name="Google Shape;895;p124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24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97" name="Google Shape;897;p124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24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24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00" name="Google Shape;900;p124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24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24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03" name="Google Shape;903;p124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24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24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06" name="Google Shape;906;p124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24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5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13" name="Google Shape;913;p125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25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25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916" name="Google Shape;916;p125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25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18" name="Google Shape;918;p125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25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25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21" name="Google Shape;921;p125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25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25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24" name="Google Shape;924;p125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25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25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27" name="Google Shape;927;p125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25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6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34" name="Google Shape;934;p126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26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26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937" name="Google Shape;937;p126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26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39" name="Google Shape;939;p126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26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26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42" name="Google Shape;942;p126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26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26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45" name="Google Shape;945;p126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26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26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48" name="Google Shape;948;p126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26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" name="Google Shape;979;p132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" name="Google Shape;984;p133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*y = 13;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9" name="Google Shape;989;p134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4" name="Google Shape;994;p135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9" name="Google Shape;999;p136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0" name="Google Shape;1000;p136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1" name="Google Shape;1001;p136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2" name="Google Shape;1002;p136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3" name="Google Shape;1003;p136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4" name="Google Shape;1004;p136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5" name="Google Shape;1005;p136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0" name="Google Shape;1010;p137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1" name="Google Shape;1011;p137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2" name="Google Shape;1012;p137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3" name="Google Shape;1013;p137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4" name="Google Shape;1014;p137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5" name="Google Shape;1015;p137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6" name="Google Shape;1016;p137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017" name="Google Shape;1017;p137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37"/>
          <p:cNvSpPr/>
          <p:nvPr/>
        </p:nvSpPr>
        <p:spPr>
          <a:xfrm flipH="1" rot="-952824">
            <a:off x="2871590" y="1595305"/>
            <a:ext cx="1089792" cy="18696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37"/>
          <p:cNvSpPr/>
          <p:nvPr/>
        </p:nvSpPr>
        <p:spPr>
          <a:xfrm flipH="1" rot="-3128501">
            <a:off x="1479993" y="3095365"/>
            <a:ext cx="452167" cy="18692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37"/>
          <p:cNvSpPr/>
          <p:nvPr/>
        </p:nvSpPr>
        <p:spPr>
          <a:xfrm flipH="1" rot="-3128501">
            <a:off x="6079043" y="3131915"/>
            <a:ext cx="452167" cy="18692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37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37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*left;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*right;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Google Shape;1047;p142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8" name="Google Shape;1048;p142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9" name="Google Shape;1049;p142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0" name="Google Shape;1050;p142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1" name="Google Shape;1051;p142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2" name="Google Shape;1052;p142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3" name="Google Shape;1053;p142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054" name="Google Shape;1054;p142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42"/>
          <p:cNvSpPr/>
          <p:nvPr/>
        </p:nvSpPr>
        <p:spPr>
          <a:xfrm flipH="1" rot="-952824">
            <a:off x="2871590" y="1595305"/>
            <a:ext cx="1089792" cy="18696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42"/>
          <p:cNvSpPr/>
          <p:nvPr/>
        </p:nvSpPr>
        <p:spPr>
          <a:xfrm flipH="1" rot="-3128501">
            <a:off x="1479993" y="3095365"/>
            <a:ext cx="452167" cy="18692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42"/>
          <p:cNvSpPr/>
          <p:nvPr/>
        </p:nvSpPr>
        <p:spPr>
          <a:xfrm flipH="1" rot="-3128501">
            <a:off x="6079043" y="3131915"/>
            <a:ext cx="452167" cy="18692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42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42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43"/>
          <p:cNvSpPr txBox="1"/>
          <p:nvPr>
            <p:ph idx="1" type="body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44"/>
          <p:cNvSpPr txBox="1"/>
          <p:nvPr>
            <p:ph idx="1" type="body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45"/>
          <p:cNvSpPr txBox="1"/>
          <p:nvPr>
            <p:ph idx="1" type="body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(50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46"/>
          <p:cNvSpPr txBox="1"/>
          <p:nvPr>
            <p:ph idx="1" type="body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(50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(50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47"/>
          <p:cNvSpPr txBox="1"/>
          <p:nvPr>
            <p:ph idx="1" type="body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 &lt;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(50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(50 ==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48"/>
          <p:cNvSpPr txBox="1"/>
          <p:nvPr>
            <p:ph idx="1" type="body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(50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(50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5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5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5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5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5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5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5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5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5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5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5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5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5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5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5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5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5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5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5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5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5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5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5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5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5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5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y = 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*y = 13;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5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5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5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5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5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5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5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5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5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5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5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5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5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5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5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5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5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5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5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5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5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5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5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5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5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5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54"/>
          <p:cNvSpPr txBox="1"/>
          <p:nvPr/>
        </p:nvSpPr>
        <p:spPr>
          <a:xfrm>
            <a:off x="47625" y="166650"/>
            <a:ext cx="4092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5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5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5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5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5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5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5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5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5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5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5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5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5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5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5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5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15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5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5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5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5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5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5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5"/>
          <p:cNvSpPr txBox="1"/>
          <p:nvPr/>
        </p:nvSpPr>
        <p:spPr>
          <a:xfrm>
            <a:off x="199850" y="166650"/>
            <a:ext cx="2571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5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5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15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5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5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5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5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5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15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5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5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5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5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5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5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5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5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5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5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5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5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15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5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5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5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5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5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5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5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5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5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5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5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5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5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5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5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5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5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5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5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5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5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5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5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5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5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5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5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5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5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5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57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63" name="Google Shape;1263;p157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57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5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5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5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5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5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5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5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5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5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5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5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5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5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5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5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5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5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5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15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15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5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5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15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5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5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5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58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6" name="Google Shape;1296;p158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158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58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9" name="Google Shape;1299;p158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58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5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5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15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5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5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5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5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5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5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5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15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5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15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5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5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5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5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5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5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5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5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5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5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5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15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5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59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32" name="Google Shape;1332;p159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59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59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35" name="Google Shape;1335;p159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59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5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38" name="Google Shape;1338;p15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59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6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6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16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16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16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6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6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6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6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6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6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6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6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6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6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6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6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6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6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6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6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6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6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6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6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6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60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1" name="Google Shape;1371;p160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60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60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4" name="Google Shape;1374;p160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60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60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7" name="Google Shape;1377;p160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60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60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0" name="Google Shape;1380;p160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60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6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6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6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6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6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6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6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6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6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6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6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6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6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6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6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6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6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6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6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6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6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6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6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16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6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6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61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13" name="Google Shape;1413;p161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61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61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16" name="Google Shape;1416;p161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61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61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19" name="Google Shape;1419;p161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61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61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22" name="Google Shape;1422;p161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61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61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25" name="Google Shape;1425;p161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61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6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6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6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6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6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6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6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6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6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6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6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6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6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6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6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6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6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6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6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6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6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6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6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16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6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6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62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8" name="Google Shape;1458;p162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162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62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1" name="Google Shape;1461;p162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62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62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4" name="Google Shape;1464;p162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62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62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67" name="Google Shape;1467;p162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62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62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70" name="Google Shape;1470;p162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62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62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73" name="Google Shape;1473;p162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62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6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6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6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6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6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6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6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6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6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6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6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6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6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6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6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6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6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6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6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6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6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6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6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6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6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6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63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06" name="Google Shape;1506;p163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63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63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09" name="Google Shape;1509;p163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63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63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2" name="Google Shape;1512;p163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63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63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5" name="Google Shape;1515;p163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63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63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8" name="Google Shape;1518;p163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63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63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1" name="Google Shape;1521;p163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63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63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4" name="Google Shape;1524;p163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63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y = x;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*y = 13;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6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6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6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6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6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6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6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6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6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6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6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6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6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6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6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6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6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6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6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6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6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6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6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16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16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6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64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57" name="Google Shape;1557;p164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64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64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0" name="Google Shape;1560;p164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64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64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3" name="Google Shape;1563;p164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64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64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6" name="Google Shape;1566;p164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64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164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9" name="Google Shape;1569;p164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64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64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72" name="Google Shape;1572;p164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64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64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75" name="Google Shape;1575;p164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64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64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78" name="Google Shape;1578;p164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64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16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6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6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6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16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6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16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16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6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6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6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6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6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6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16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16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6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6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6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6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6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6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6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6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6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6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65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11" name="Google Shape;1611;p165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65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65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14" name="Google Shape;1614;p165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165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65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17" name="Google Shape;1617;p165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65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65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0" name="Google Shape;1620;p165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165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65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3" name="Google Shape;1623;p165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65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65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6" name="Google Shape;1626;p165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165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165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9" name="Google Shape;1629;p165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65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65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2" name="Google Shape;1632;p165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165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165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5" name="Google Shape;1635;p165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65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6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6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6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6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6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6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6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6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6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6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16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6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6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6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6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6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6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16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16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16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6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16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6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6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6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16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66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68" name="Google Shape;1668;p166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166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66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1" name="Google Shape;1671;p166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166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166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4" name="Google Shape;1674;p166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166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66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7" name="Google Shape;1677;p166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166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66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0" name="Google Shape;1680;p166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166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66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3" name="Google Shape;1683;p166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66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66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6" name="Google Shape;1686;p166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166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166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9" name="Google Shape;1689;p166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66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166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2" name="Google Shape;1692;p166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166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166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5" name="Google Shape;1695;p166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166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16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6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6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16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16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16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16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16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16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16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16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6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6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6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16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16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16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16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6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16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6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16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16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16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16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16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67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28" name="Google Shape;1728;p167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167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16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1" name="Google Shape;1731;p16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167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67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4" name="Google Shape;1734;p167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167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16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7" name="Google Shape;1737;p16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67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16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0" name="Google Shape;1740;p16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67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67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3" name="Google Shape;1743;p167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167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16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6" name="Google Shape;1746;p16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167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16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9" name="Google Shape;1749;p16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167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16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2" name="Google Shape;1752;p16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167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167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5" name="Google Shape;1755;p167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167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67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8" name="Google Shape;1758;p167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167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6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16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16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16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16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16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16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16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6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6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16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16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16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16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16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16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6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16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16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16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6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6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6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6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16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16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168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91" name="Google Shape;1791;p168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168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168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94" name="Google Shape;1794;p168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68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68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97" name="Google Shape;1797;p168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168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168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0" name="Google Shape;1800;p168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168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168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3" name="Google Shape;1803;p168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168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168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6" name="Google Shape;1806;p168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68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68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9" name="Google Shape;1809;p168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68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68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2" name="Google Shape;1812;p168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168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168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5" name="Google Shape;1815;p168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168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168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8" name="Google Shape;1818;p168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68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68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1" name="Google Shape;1821;p168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168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168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4" name="Google Shape;1824;p168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168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16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16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16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16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16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16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16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6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6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6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16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16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6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6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6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6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6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6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6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6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6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6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6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6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6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6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69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7" name="Google Shape;1857;p169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69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69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0" name="Google Shape;1860;p169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69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69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3" name="Google Shape;1863;p169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69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69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6" name="Google Shape;1866;p169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69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6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9" name="Google Shape;1869;p16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69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69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72" name="Google Shape;1872;p169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69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69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75" name="Google Shape;1875;p169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69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69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78" name="Google Shape;1878;p169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69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69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1" name="Google Shape;1881;p169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69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69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4" name="Google Shape;1884;p169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69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69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7" name="Google Shape;1887;p169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69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69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0" name="Google Shape;1890;p169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69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69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3" name="Google Shape;1893;p169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69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7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7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7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7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7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7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7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7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7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7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7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7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7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7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7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7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7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7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7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7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7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7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7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7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7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7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70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6" name="Google Shape;1926;p170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70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70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9" name="Google Shape;1929;p170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70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70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2" name="Google Shape;1932;p170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70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70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5" name="Google Shape;1935;p170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70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70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8" name="Google Shape;1938;p170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70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70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1" name="Google Shape;1941;p170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170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170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4" name="Google Shape;1944;p170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170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170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7" name="Google Shape;1947;p170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170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170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0" name="Google Shape;1950;p170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70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170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3" name="Google Shape;1953;p170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170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170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6" name="Google Shape;1956;p170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170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170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9" name="Google Shape;1959;p170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170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170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2" name="Google Shape;1962;p170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70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170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5" name="Google Shape;1965;p170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170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7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17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17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17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17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17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17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17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17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17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17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17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17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17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17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17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17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7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17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17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17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17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17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17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17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7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171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98" name="Google Shape;1998;p171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171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171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1" name="Google Shape;2001;p171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171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71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4" name="Google Shape;2004;p171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171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171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7" name="Google Shape;2007;p171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171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171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0" name="Google Shape;2010;p171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171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171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3" name="Google Shape;2013;p171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71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171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6" name="Google Shape;2016;p171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171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71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9" name="Google Shape;2019;p171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71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171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2" name="Google Shape;2022;p171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171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71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5" name="Google Shape;2025;p171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171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171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8" name="Google Shape;2028;p171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171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171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1" name="Google Shape;2031;p171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171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71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4" name="Google Shape;2034;p171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71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171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7" name="Google Shape;2037;p171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171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171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0" name="Google Shape;2040;p171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171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17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17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17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17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7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17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7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7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7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7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17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17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17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7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7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17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17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17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17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17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7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17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17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17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17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17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172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3" name="Google Shape;2073;p172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172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172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6" name="Google Shape;2076;p172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172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172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9" name="Google Shape;2079;p172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172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172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82" name="Google Shape;2082;p172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172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172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85" name="Google Shape;2085;p172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172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172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88" name="Google Shape;2088;p172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172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172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1" name="Google Shape;2091;p172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172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172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4" name="Google Shape;2094;p172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172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172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7" name="Google Shape;2097;p172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172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172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0" name="Google Shape;2100;p172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172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172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3" name="Google Shape;2103;p172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172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172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6" name="Google Shape;2106;p172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172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172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9" name="Google Shape;2109;p172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172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172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12" name="Google Shape;2112;p172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172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172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15" name="Google Shape;2115;p172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172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172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18" name="Google Shape;2118;p172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172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17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17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17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17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17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17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17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17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17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17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17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17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17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17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17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17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17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17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17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17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17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17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17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17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17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17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173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51" name="Google Shape;2151;p173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73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173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54" name="Google Shape;2154;p173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173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173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57" name="Google Shape;2157;p173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173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173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0" name="Google Shape;2160;p173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173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173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3" name="Google Shape;2163;p173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173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173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6" name="Google Shape;2166;p173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173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173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9" name="Google Shape;2169;p173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73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173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2" name="Google Shape;2172;p173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173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173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5" name="Google Shape;2175;p173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173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173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8" name="Google Shape;2178;p173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173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173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1" name="Google Shape;2181;p173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173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73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4" name="Google Shape;2184;p173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173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173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7" name="Google Shape;2187;p173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173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173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90" name="Google Shape;2190;p173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173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173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93" name="Google Shape;2193;p173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173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173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96" name="Google Shape;2196;p173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173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73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99" name="Google Shape;2199;p173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173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y = 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*y = 13;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7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17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17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17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17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17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17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17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17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7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17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17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17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17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17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17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7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17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17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17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17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17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17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17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17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17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174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2" name="Google Shape;2232;p174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174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174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5" name="Google Shape;2235;p174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174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174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8" name="Google Shape;2238;p174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174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174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1" name="Google Shape;2241;p174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174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174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4" name="Google Shape;2244;p174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174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174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7" name="Google Shape;2247;p174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174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174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0" name="Google Shape;2250;p174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174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174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3" name="Google Shape;2253;p174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174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174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6" name="Google Shape;2256;p174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174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174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9" name="Google Shape;2259;p174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174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174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62" name="Google Shape;2262;p174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174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174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65" name="Google Shape;2265;p174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174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174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68" name="Google Shape;2268;p174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174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174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71" name="Google Shape;2271;p174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174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174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74" name="Google Shape;2274;p174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174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174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77" name="Google Shape;2277;p174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174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174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80" name="Google Shape;2280;p174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174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174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83" name="Google Shape;2283;p174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174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7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17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7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17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17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17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17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17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17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17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17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17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17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17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17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17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17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17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17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7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17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17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17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17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17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17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175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16" name="Google Shape;2316;p175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175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175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19" name="Google Shape;2319;p175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175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175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2" name="Google Shape;2322;p175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175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175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5" name="Google Shape;2325;p175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175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175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8" name="Google Shape;2328;p175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175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175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1" name="Google Shape;2331;p175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175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175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4" name="Google Shape;2334;p175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175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175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7" name="Google Shape;2337;p175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175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175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0" name="Google Shape;2340;p175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75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75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3" name="Google Shape;2343;p175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175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175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6" name="Google Shape;2346;p175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175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175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9" name="Google Shape;2349;p175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175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175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52" name="Google Shape;2352;p175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175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175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55" name="Google Shape;2355;p175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175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75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58" name="Google Shape;2358;p175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175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175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61" name="Google Shape;2361;p175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175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75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64" name="Google Shape;2364;p175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175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175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67" name="Google Shape;2367;p175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175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175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70" name="Google Shape;2370;p175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175"/>
          <p:cNvSpPr/>
          <p:nvPr/>
        </p:nvSpPr>
        <p:spPr>
          <a:xfrm flipH="1" rot="10800000">
            <a:off x="184620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7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7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17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17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17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17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17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17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17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17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17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17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17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17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17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17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17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17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17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17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17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17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17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17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17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17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176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03" name="Google Shape;2403;p176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176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176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06" name="Google Shape;2406;p176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176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176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09" name="Google Shape;2409;p176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176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176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2" name="Google Shape;2412;p176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176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176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5" name="Google Shape;2415;p176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176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176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8" name="Google Shape;2418;p176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176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176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1" name="Google Shape;2421;p176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176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176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4" name="Google Shape;2424;p176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176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176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7" name="Google Shape;2427;p176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176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176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0" name="Google Shape;2430;p176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176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176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3" name="Google Shape;2433;p176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176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176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6" name="Google Shape;2436;p176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176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176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9" name="Google Shape;2439;p176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176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176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42" name="Google Shape;2442;p176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176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176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45" name="Google Shape;2445;p176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176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176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48" name="Google Shape;2448;p176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176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176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51" name="Google Shape;2451;p176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176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176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54" name="Google Shape;2454;p176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176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176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57" name="Google Shape;2457;p176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176"/>
          <p:cNvSpPr/>
          <p:nvPr/>
        </p:nvSpPr>
        <p:spPr>
          <a:xfrm flipH="1" rot="10800000">
            <a:off x="184620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176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60" name="Google Shape;2460;p176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176"/>
          <p:cNvSpPr/>
          <p:nvPr/>
        </p:nvSpPr>
        <p:spPr>
          <a:xfrm flipH="1" rot="10800000">
            <a:off x="1846200" y="33206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17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17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17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17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17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17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17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17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17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17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17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17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17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17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17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17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17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17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17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17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17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17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17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17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17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17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177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93" name="Google Shape;2493;p177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177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17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96" name="Google Shape;2496;p17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177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177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99" name="Google Shape;2499;p177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177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17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2" name="Google Shape;2502;p17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177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17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5" name="Google Shape;2505;p17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177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177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8" name="Google Shape;2508;p177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177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17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1" name="Google Shape;2511;p17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177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17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4" name="Google Shape;2514;p17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177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17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7" name="Google Shape;2517;p17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177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177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0" name="Google Shape;2520;p177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177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177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3" name="Google Shape;2523;p177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177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177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6" name="Google Shape;2526;p177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177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177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9" name="Google Shape;2529;p177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177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177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32" name="Google Shape;2532;p177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177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177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35" name="Google Shape;2535;p177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177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177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38" name="Google Shape;2538;p177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177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177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41" name="Google Shape;2541;p177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177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177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44" name="Google Shape;2544;p177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177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177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47" name="Google Shape;2547;p177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177"/>
          <p:cNvSpPr/>
          <p:nvPr/>
        </p:nvSpPr>
        <p:spPr>
          <a:xfrm flipH="1" rot="10800000">
            <a:off x="184620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177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50" name="Google Shape;2550;p177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177"/>
          <p:cNvSpPr/>
          <p:nvPr/>
        </p:nvSpPr>
        <p:spPr>
          <a:xfrm flipH="1" rot="10800000">
            <a:off x="1846200" y="33206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177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53" name="Google Shape;2553;p177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177"/>
          <p:cNvSpPr/>
          <p:nvPr/>
        </p:nvSpPr>
        <p:spPr>
          <a:xfrm flipH="1" rot="10800000">
            <a:off x="184620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17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17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17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17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17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17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17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17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17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17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17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17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17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17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17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17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17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17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17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17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17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17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17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17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17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17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178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86" name="Google Shape;2586;p178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178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178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89" name="Google Shape;2589;p178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178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178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2" name="Google Shape;2592;p178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178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178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5" name="Google Shape;2595;p178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178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178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8" name="Google Shape;2598;p178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178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178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1" name="Google Shape;2601;p178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178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178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4" name="Google Shape;2604;p178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178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178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7" name="Google Shape;2607;p178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178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178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0" name="Google Shape;2610;p178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178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178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3" name="Google Shape;2613;p178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178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178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6" name="Google Shape;2616;p178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178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178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9" name="Google Shape;2619;p178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178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178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22" name="Google Shape;2622;p178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178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178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25" name="Google Shape;2625;p178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178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178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28" name="Google Shape;2628;p178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178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178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31" name="Google Shape;2631;p178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178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178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34" name="Google Shape;2634;p178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178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178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37" name="Google Shape;2637;p178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178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178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0" name="Google Shape;2640;p178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178"/>
          <p:cNvSpPr/>
          <p:nvPr/>
        </p:nvSpPr>
        <p:spPr>
          <a:xfrm flipH="1" rot="10800000">
            <a:off x="184620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178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3" name="Google Shape;2643;p178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178"/>
          <p:cNvSpPr/>
          <p:nvPr/>
        </p:nvSpPr>
        <p:spPr>
          <a:xfrm flipH="1" rot="10800000">
            <a:off x="1846200" y="33206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178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6" name="Google Shape;2646;p178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178"/>
          <p:cNvSpPr/>
          <p:nvPr/>
        </p:nvSpPr>
        <p:spPr>
          <a:xfrm flipH="1" rot="10800000">
            <a:off x="184620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178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Lily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9" name="Google Shape;2649;p178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178"/>
          <p:cNvSpPr/>
          <p:nvPr/>
        </p:nvSpPr>
        <p:spPr>
          <a:xfrm flipH="1" rot="10800000">
            <a:off x="184620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17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17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17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17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17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17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17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17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17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17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17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17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17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17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17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17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17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17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17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17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17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17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17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17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17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17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179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82" name="Google Shape;2682;p179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179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179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85" name="Google Shape;2685;p179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179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179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88" name="Google Shape;2688;p179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179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179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91" name="Google Shape;2691;p179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179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17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94" name="Google Shape;2694;p17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179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179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97" name="Google Shape;2697;p179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179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179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0" name="Google Shape;2700;p179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179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179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3" name="Google Shape;2703;p179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179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179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6" name="Google Shape;2706;p179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179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179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9" name="Google Shape;2709;p179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179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179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12" name="Google Shape;2712;p179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179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179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15" name="Google Shape;2715;p179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179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179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18" name="Google Shape;2718;p179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179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179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21" name="Google Shape;2721;p179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179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179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24" name="Google Shape;2724;p179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179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179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27" name="Google Shape;2727;p179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179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179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30" name="Google Shape;2730;p179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179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179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33" name="Google Shape;2733;p179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179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179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36" name="Google Shape;2736;p179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179"/>
          <p:cNvSpPr/>
          <p:nvPr/>
        </p:nvSpPr>
        <p:spPr>
          <a:xfrm flipH="1" rot="10800000">
            <a:off x="184620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179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39" name="Google Shape;2739;p179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179"/>
          <p:cNvSpPr/>
          <p:nvPr/>
        </p:nvSpPr>
        <p:spPr>
          <a:xfrm flipH="1" rot="10800000">
            <a:off x="1846200" y="33206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179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2" name="Google Shape;2742;p179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179"/>
          <p:cNvSpPr/>
          <p:nvPr/>
        </p:nvSpPr>
        <p:spPr>
          <a:xfrm flipH="1" rot="10800000">
            <a:off x="184620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179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Lily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5" name="Google Shape;2745;p179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179"/>
          <p:cNvSpPr/>
          <p:nvPr/>
        </p:nvSpPr>
        <p:spPr>
          <a:xfrm flipH="1" rot="10800000">
            <a:off x="184620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179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Lucius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8" name="Google Shape;2748;p179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179"/>
          <p:cNvSpPr/>
          <p:nvPr/>
        </p:nvSpPr>
        <p:spPr>
          <a:xfrm flipH="1" rot="10800000">
            <a:off x="312655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18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180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56" name="Google Shape;2756;p18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18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181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hash function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18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182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Albus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69" name="Google Shape;2769;p18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0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18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183"/>
          <p:cNvSpPr txBox="1"/>
          <p:nvPr/>
        </p:nvSpPr>
        <p:spPr>
          <a:xfrm>
            <a:off x="123825" y="2195550"/>
            <a:ext cx="3085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Zacharias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76" name="Google Shape;2776;p18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25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y = 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*y = 13;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18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18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18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18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18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18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18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18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18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18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18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18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18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18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18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18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18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18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18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18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18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18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18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18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18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18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184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08" name="Google Shape;2808;p184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184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184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1" name="Google Shape;2811;p184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184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184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4" name="Google Shape;2814;p184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184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184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7" name="Google Shape;2817;p184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184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184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0" name="Google Shape;2820;p184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184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184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3" name="Google Shape;2823;p184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184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184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6" name="Google Shape;2826;p184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184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184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9" name="Google Shape;2829;p184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184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184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32" name="Google Shape;2832;p184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184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184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35" name="Google Shape;2835;p184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184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184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38" name="Google Shape;2838;p184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184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184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41" name="Google Shape;2841;p184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184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184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44" name="Google Shape;2844;p184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184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184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47" name="Google Shape;2847;p184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184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184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50" name="Google Shape;2850;p184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184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184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53" name="Google Shape;2853;p184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184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184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56" name="Google Shape;2856;p184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184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184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59" name="Google Shape;2859;p184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184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184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62" name="Google Shape;2862;p184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184"/>
          <p:cNvSpPr/>
          <p:nvPr/>
        </p:nvSpPr>
        <p:spPr>
          <a:xfrm flipH="1" rot="10800000">
            <a:off x="184620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184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65" name="Google Shape;2865;p184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184"/>
          <p:cNvSpPr/>
          <p:nvPr/>
        </p:nvSpPr>
        <p:spPr>
          <a:xfrm flipH="1" rot="10800000">
            <a:off x="1846200" y="33206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184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68" name="Google Shape;2868;p184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184"/>
          <p:cNvSpPr/>
          <p:nvPr/>
        </p:nvSpPr>
        <p:spPr>
          <a:xfrm flipH="1" rot="10800000">
            <a:off x="184620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184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Lily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71" name="Google Shape;2871;p184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184"/>
          <p:cNvSpPr/>
          <p:nvPr/>
        </p:nvSpPr>
        <p:spPr>
          <a:xfrm flipH="1" rot="10800000">
            <a:off x="184620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184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Lucius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74" name="Google Shape;2874;p184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184"/>
          <p:cNvSpPr/>
          <p:nvPr/>
        </p:nvSpPr>
        <p:spPr>
          <a:xfrm flipH="1" rot="10800000">
            <a:off x="312655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184"/>
          <p:cNvSpPr/>
          <p:nvPr/>
        </p:nvSpPr>
        <p:spPr>
          <a:xfrm>
            <a:off x="477920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Lavender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77" name="Google Shape;2877;p184"/>
          <p:cNvSpPr/>
          <p:nvPr/>
        </p:nvSpPr>
        <p:spPr>
          <a:xfrm>
            <a:off x="559520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184"/>
          <p:cNvSpPr/>
          <p:nvPr/>
        </p:nvSpPr>
        <p:spPr>
          <a:xfrm flipH="1" rot="10800000">
            <a:off x="440690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18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18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18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18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18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18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18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18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18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18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18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18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18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18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18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18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18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18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18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18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18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18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18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18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18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18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185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0" name="Google Shape;2910;p185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185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185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3" name="Google Shape;2913;p185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185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185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6" name="Google Shape;2916;p185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185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18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18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18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18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18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18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18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18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18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18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18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18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18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18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18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18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18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18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18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18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18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18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18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18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18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18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186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49" name="Google Shape;2949;p186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186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186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52" name="Google Shape;2952;p186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186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186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55" name="Google Shape;2955;p186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186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186"/>
          <p:cNvSpPr txBox="1"/>
          <p:nvPr/>
        </p:nvSpPr>
        <p:spPr>
          <a:xfrm>
            <a:off x="199850" y="166650"/>
            <a:ext cx="2571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18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18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4" name="Google Shape;2964;p18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18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18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18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18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9" name="Google Shape;2969;p18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18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1" name="Google Shape;2971;p18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2" name="Google Shape;2972;p18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3" name="Google Shape;2973;p18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4" name="Google Shape;2974;p18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5" name="Google Shape;2975;p18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18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18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8" name="Google Shape;2978;p18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18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18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18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2" name="Google Shape;2982;p18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3" name="Google Shape;2983;p18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4" name="Google Shape;2984;p18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18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18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18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187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p18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18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18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6" name="Google Shape;2996;p18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18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18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18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18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18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18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18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18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18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18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18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18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18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18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18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18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18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18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18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18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18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18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188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3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8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18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18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18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18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18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18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18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18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18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18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18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18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18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18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18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18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18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18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18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18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18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18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p18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18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18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189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19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19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19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19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19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19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19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19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19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19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19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19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19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19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19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19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19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19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19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19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19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19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19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19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19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19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190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5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19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19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19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19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19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19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19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19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19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19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19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19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19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9" name="Google Shape;3099;p19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19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19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19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19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19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19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19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19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19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19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19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19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191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p19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19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19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p19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19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19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19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19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19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19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19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19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19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Google Shape;3130;p19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19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19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19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19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19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19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19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19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19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19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19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19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192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19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19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19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19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19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19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19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19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19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19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19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19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19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19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19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19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19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19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19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19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19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19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19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19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19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19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193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ed from http://cslibrary.stanford.edu/104/." id="183" name="Google Shape;183;p41" title="Pointer Fun with Bink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p19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19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1" name="Google Shape;3181;p19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19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19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19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19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19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19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19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9" name="Google Shape;3189;p19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19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1" name="Google Shape;3191;p19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19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19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19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19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19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19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19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19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19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19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2" name="Google Shape;3202;p19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3" name="Google Shape;3203;p19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4" name="Google Shape;3204;p19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5" name="Google Shape;3205;p194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6" name="Google Shape;3206;p194"/>
          <p:cNvSpPr/>
          <p:nvPr/>
        </p:nvSpPr>
        <p:spPr>
          <a:xfrm>
            <a:off x="938150" y="22247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07" name="Google Shape;3207;p194"/>
          <p:cNvSpPr/>
          <p:nvPr/>
        </p:nvSpPr>
        <p:spPr>
          <a:xfrm>
            <a:off x="1754150" y="22247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194"/>
          <p:cNvSpPr/>
          <p:nvPr/>
        </p:nvSpPr>
        <p:spPr>
          <a:xfrm flipH="1" rot="10800000">
            <a:off x="565850" y="22247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19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4" name="Google Shape;3214;p19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19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19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7" name="Google Shape;3217;p19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19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9" name="Google Shape;3219;p19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Google Shape;3220;p19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Google Shape;3221;p19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Google Shape;3222;p19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Google Shape;3223;p19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19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19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19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7" name="Google Shape;3227;p19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8" name="Google Shape;3228;p19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9" name="Google Shape;3229;p19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0" name="Google Shape;3230;p19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Google Shape;3231;p19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19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Google Shape;3233;p19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4" name="Google Shape;3234;p19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5" name="Google Shape;3235;p19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19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19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8" name="Google Shape;3238;p19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9" name="Google Shape;3239;p195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0" name="Google Shape;3240;p195"/>
          <p:cNvSpPr/>
          <p:nvPr/>
        </p:nvSpPr>
        <p:spPr>
          <a:xfrm>
            <a:off x="938150" y="22247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41" name="Google Shape;3241;p195"/>
          <p:cNvSpPr/>
          <p:nvPr/>
        </p:nvSpPr>
        <p:spPr>
          <a:xfrm>
            <a:off x="1754150" y="22247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2" name="Google Shape;3242;p195"/>
          <p:cNvSpPr/>
          <p:nvPr/>
        </p:nvSpPr>
        <p:spPr>
          <a:xfrm flipH="1" rot="10800000">
            <a:off x="565850" y="22247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195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44" name="Google Shape;3244;p195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195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p19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19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19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19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19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19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19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19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19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19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0" name="Google Shape;3260;p19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19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19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19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19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19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19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19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19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19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19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19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19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19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19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19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196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7" name="Google Shape;3277;p196"/>
          <p:cNvSpPr/>
          <p:nvPr/>
        </p:nvSpPr>
        <p:spPr>
          <a:xfrm>
            <a:off x="938150" y="22247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78" name="Google Shape;3278;p196"/>
          <p:cNvSpPr/>
          <p:nvPr/>
        </p:nvSpPr>
        <p:spPr>
          <a:xfrm>
            <a:off x="1754150" y="22247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196"/>
          <p:cNvSpPr/>
          <p:nvPr/>
        </p:nvSpPr>
        <p:spPr>
          <a:xfrm flipH="1" rot="10800000">
            <a:off x="565850" y="22247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0" name="Google Shape;3280;p196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81" name="Google Shape;3281;p196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196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196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84" name="Google Shape;3284;p196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196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19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19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19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19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19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19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19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19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19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19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19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19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19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19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19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19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19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19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19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19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19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19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19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19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19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19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197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0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19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19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19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19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19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19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19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19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19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19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19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19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19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19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19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19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19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19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19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19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19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19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19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19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19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19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198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19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p19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19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5" name="Google Shape;3355;p19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19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7" name="Google Shape;3357;p19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8" name="Google Shape;3358;p19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19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19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19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19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19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19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19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19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19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19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19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19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19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19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19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19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19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19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19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199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20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20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20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20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20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20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20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20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20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20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20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20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20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20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20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20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20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20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20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2" name="Google Shape;3402;p20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3" name="Google Shape;3403;p20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20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20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6" name="Google Shape;3406;p20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7" name="Google Shape;3407;p20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8" name="Google Shape;3408;p20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9" name="Google Shape;3409;p200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p20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20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20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20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20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20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20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20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20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20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20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20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20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20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20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20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0" name="Google Shape;3430;p20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1" name="Google Shape;3431;p20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2" name="Google Shape;3432;p20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3" name="Google Shape;3433;p20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20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20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20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7" name="Google Shape;3437;p20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8" name="Google Shape;3438;p20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20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201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4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20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20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20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20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20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20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20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20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20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20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20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20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20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20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20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20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20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2" name="Google Shape;3462;p20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20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20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20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20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20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20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20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20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202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20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20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20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20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20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20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20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20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20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20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20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20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20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20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20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20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20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20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20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20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20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20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20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20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0" name="Google Shape;3500;p20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1" name="Google Shape;3501;p20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203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p20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20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20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20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20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20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20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20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20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20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20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20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20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20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Google Shape;3521;p20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20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20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20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20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20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20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20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20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20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20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20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204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7" name="Shape 3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p20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20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20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20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20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20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20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20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20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20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20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20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20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20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20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20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20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5" name="Google Shape;3555;p20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6" name="Google Shape;3556;p20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7" name="Google Shape;3557;p20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20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9" name="Google Shape;3559;p20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20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20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2" name="Google Shape;3562;p20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3" name="Google Shape;3563;p20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205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20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20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20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20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20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20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20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20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20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20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20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0" name="Google Shape;3580;p20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20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2" name="Google Shape;3582;p20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20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20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5" name="Google Shape;3585;p20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6" name="Google Shape;3586;p20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7" name="Google Shape;3587;p20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8" name="Google Shape;3588;p20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9" name="Google Shape;3589;p20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0" name="Google Shape;3590;p20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20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2" name="Google Shape;3592;p20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20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20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5" name="Google Shape;3595;p206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9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20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20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20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20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20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20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20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20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20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20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20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20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20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20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20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20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20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20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20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9" name="Google Shape;3619;p20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0" name="Google Shape;3620;p20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Google Shape;3621;p20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20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3" name="Google Shape;3623;p20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Google Shape;3624;p20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Google Shape;3625;p20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6" name="Google Shape;3626;p207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20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2" name="Google Shape;3632;p20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3" name="Google Shape;3633;p20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4" name="Google Shape;3634;p20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5" name="Google Shape;3635;p20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6" name="Google Shape;3636;p20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7" name="Google Shape;3637;p20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8" name="Google Shape;3638;p20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9" name="Google Shape;3639;p20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0" name="Google Shape;3640;p20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1" name="Google Shape;3641;p20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2" name="Google Shape;3642;p20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3" name="Google Shape;3643;p20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4" name="Google Shape;3644;p20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5" name="Google Shape;3645;p20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6" name="Google Shape;3646;p20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20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8" name="Google Shape;3648;p20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9" name="Google Shape;3649;p20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0" name="Google Shape;3650;p20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20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20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20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20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20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20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208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0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20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20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20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20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20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20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20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20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1" name="Google Shape;3671;p20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2" name="Google Shape;3672;p20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3" name="Google Shape;3673;p20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4" name="Google Shape;3674;p20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5" name="Google Shape;3675;p20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6" name="Google Shape;3676;p20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7" name="Google Shape;3677;p20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8" name="Google Shape;3678;p20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20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0" name="Google Shape;3680;p20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1" name="Google Shape;3681;p20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2" name="Google Shape;3682;p20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3" name="Google Shape;3683;p20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4" name="Google Shape;3684;p20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20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20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20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209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2" name="Shape 3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Google Shape;3693;p21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4" name="Google Shape;3694;p21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21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6" name="Google Shape;3696;p21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7" name="Google Shape;3697;p21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8" name="Google Shape;3698;p21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9" name="Google Shape;3699;p21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0" name="Google Shape;3700;p21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21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21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21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21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21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6" name="Google Shape;3706;p21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21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21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21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0" name="Google Shape;3710;p21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1" name="Google Shape;3711;p21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2" name="Google Shape;3712;p21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21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21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21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21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21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21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210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3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p21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21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6" name="Google Shape;3726;p21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7" name="Google Shape;3727;p21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8" name="Google Shape;3728;p21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9" name="Google Shape;3729;p21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0" name="Google Shape;3730;p21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1" name="Google Shape;3731;p21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2" name="Google Shape;3732;p21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3" name="Google Shape;3733;p21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4" name="Google Shape;3734;p21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5" name="Google Shape;3735;p21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6" name="Google Shape;3736;p21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7" name="Google Shape;3737;p21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8" name="Google Shape;3738;p21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9" name="Google Shape;3739;p21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0" name="Google Shape;3740;p21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1" name="Google Shape;3741;p21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2" name="Google Shape;3742;p21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3" name="Google Shape;3743;p21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4" name="Google Shape;3744;p21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5" name="Google Shape;3745;p21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6" name="Google Shape;3746;p21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7" name="Google Shape;3747;p21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Google Shape;3748;p21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9" name="Google Shape;3749;p21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0" name="Google Shape;3750;p211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1" name="Google Shape;3751;p211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52" name="Google Shape;3752;p211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3" name="Google Shape;3753;p211"/>
          <p:cNvSpPr/>
          <p:nvPr/>
        </p:nvSpPr>
        <p:spPr>
          <a:xfrm flipH="1" rot="10800000">
            <a:off x="565850" y="38916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7" name="Shape 3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Google Shape;3758;p21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9" name="Google Shape;3759;p21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0" name="Google Shape;3760;p21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1" name="Google Shape;3761;p21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2" name="Google Shape;3762;p21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3" name="Google Shape;3763;p21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21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5" name="Google Shape;3765;p21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6" name="Google Shape;3766;p21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21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8" name="Google Shape;3768;p21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9" name="Google Shape;3769;p21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0" name="Google Shape;3770;p21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1" name="Google Shape;3771;p21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2" name="Google Shape;3772;p21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3" name="Google Shape;3773;p21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4" name="Google Shape;3774;p21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5" name="Google Shape;3775;p21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6" name="Google Shape;3776;p21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7" name="Google Shape;3777;p21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8" name="Google Shape;3778;p21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9" name="Google Shape;3779;p21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0" name="Google Shape;3780;p21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1" name="Google Shape;3781;p21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2" name="Google Shape;3782;p21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21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212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5" name="Google Shape;3785;p212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86" name="Google Shape;3786;p212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212"/>
          <p:cNvSpPr/>
          <p:nvPr/>
        </p:nvSpPr>
        <p:spPr>
          <a:xfrm flipH="1" rot="10800000">
            <a:off x="565850" y="38916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212"/>
          <p:cNvSpPr/>
          <p:nvPr/>
        </p:nvSpPr>
        <p:spPr>
          <a:xfrm>
            <a:off x="938150" y="31486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89" name="Google Shape;3789;p212"/>
          <p:cNvSpPr/>
          <p:nvPr/>
        </p:nvSpPr>
        <p:spPr>
          <a:xfrm>
            <a:off x="1754150" y="31486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0" name="Google Shape;3790;p212"/>
          <p:cNvSpPr/>
          <p:nvPr/>
        </p:nvSpPr>
        <p:spPr>
          <a:xfrm flipH="1" rot="10800000">
            <a:off x="565850" y="31486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21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6" name="Google Shape;3796;p21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7" name="Google Shape;3797;p21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8" name="Google Shape;3798;p21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9" name="Google Shape;3799;p21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0" name="Google Shape;3800;p21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1" name="Google Shape;3801;p21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2" name="Google Shape;3802;p21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3" name="Google Shape;3803;p21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4" name="Google Shape;3804;p21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5" name="Google Shape;3805;p21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6" name="Google Shape;3806;p21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7" name="Google Shape;3807;p21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8" name="Google Shape;3808;p21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9" name="Google Shape;3809;p21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0" name="Google Shape;3810;p21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1" name="Google Shape;3811;p21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2" name="Google Shape;3812;p21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3" name="Google Shape;3813;p21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4" name="Google Shape;3814;p21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5" name="Google Shape;3815;p21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6" name="Google Shape;3816;p21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7" name="Google Shape;3817;p21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8" name="Google Shape;3818;p21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9" name="Google Shape;3819;p21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0" name="Google Shape;3820;p21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1" name="Google Shape;3821;p213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2" name="Google Shape;3822;p213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23" name="Google Shape;3823;p213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4" name="Google Shape;3824;p213"/>
          <p:cNvSpPr/>
          <p:nvPr/>
        </p:nvSpPr>
        <p:spPr>
          <a:xfrm flipH="1" rot="10800000">
            <a:off x="565850" y="38916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5" name="Google Shape;3825;p213"/>
          <p:cNvSpPr/>
          <p:nvPr/>
        </p:nvSpPr>
        <p:spPr>
          <a:xfrm>
            <a:off x="938150" y="31486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26" name="Google Shape;3826;p213"/>
          <p:cNvSpPr/>
          <p:nvPr/>
        </p:nvSpPr>
        <p:spPr>
          <a:xfrm>
            <a:off x="1754150" y="31486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7" name="Google Shape;3827;p213"/>
          <p:cNvSpPr/>
          <p:nvPr/>
        </p:nvSpPr>
        <p:spPr>
          <a:xfrm flipH="1" rot="10800000">
            <a:off x="565850" y="31486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8" name="Google Shape;3828;p213"/>
          <p:cNvSpPr/>
          <p:nvPr/>
        </p:nvSpPr>
        <p:spPr>
          <a:xfrm>
            <a:off x="938150" y="25962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29" name="Google Shape;3829;p213"/>
          <p:cNvSpPr/>
          <p:nvPr/>
        </p:nvSpPr>
        <p:spPr>
          <a:xfrm>
            <a:off x="1754150" y="25961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0" name="Google Shape;3830;p213"/>
          <p:cNvSpPr/>
          <p:nvPr/>
        </p:nvSpPr>
        <p:spPr>
          <a:xfrm flipH="1" rot="10800000">
            <a:off x="565850" y="25962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4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r>
              <a:rPr lang="en">
                <a:solidFill>
                  <a:srgbClr val="666666"/>
                </a:solidFill>
              </a:rPr>
              <a:t>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21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21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21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21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21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5" name="Google Shape;3865;p21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6" name="Google Shape;3866;p21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7" name="Google Shape;3867;p21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8" name="Google Shape;3868;p21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Google Shape;3869;p21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0" name="Google Shape;3870;p21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1" name="Google Shape;3871;p21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2" name="Google Shape;3872;p21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Google Shape;3873;p21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21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21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6" name="Google Shape;3876;p21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7" name="Google Shape;3877;p21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21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9" name="Google Shape;3879;p21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0" name="Google Shape;3880;p21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1" name="Google Shape;3881;p21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2" name="Google Shape;3882;p21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3" name="Google Shape;3883;p21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21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5" name="Google Shape;3885;p21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6" name="Google Shape;3886;p219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87" name="Google Shape;3887;p219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8" name="Google Shape;3888;p219"/>
          <p:cNvSpPr/>
          <p:nvPr/>
        </p:nvSpPr>
        <p:spPr>
          <a:xfrm flipH="1" rot="10800000">
            <a:off x="565850" y="18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219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90" name="Google Shape;3890;p219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219"/>
          <p:cNvSpPr/>
          <p:nvPr/>
        </p:nvSpPr>
        <p:spPr>
          <a:xfrm flipH="1" rot="10800000">
            <a:off x="56585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219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93" name="Google Shape;3893;p219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4" name="Google Shape;3894;p219"/>
          <p:cNvSpPr/>
          <p:nvPr/>
        </p:nvSpPr>
        <p:spPr>
          <a:xfrm flipH="1" rot="10800000">
            <a:off x="5658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5" name="Google Shape;3895;p219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96" name="Google Shape;3896;p219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219"/>
          <p:cNvSpPr/>
          <p:nvPr/>
        </p:nvSpPr>
        <p:spPr>
          <a:xfrm flipH="1" rot="10800000">
            <a:off x="565850" y="332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8" name="Google Shape;3898;p21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99" name="Google Shape;3899;p21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219"/>
          <p:cNvSpPr/>
          <p:nvPr/>
        </p:nvSpPr>
        <p:spPr>
          <a:xfrm flipH="1" rot="10800000">
            <a:off x="565850" y="47917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219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02" name="Google Shape;3902;p219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219"/>
          <p:cNvSpPr/>
          <p:nvPr/>
        </p:nvSpPr>
        <p:spPr>
          <a:xfrm flipH="1" rot="10800000">
            <a:off x="565850" y="111178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4" name="Google Shape;3904;p219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05" name="Google Shape;3905;p219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6" name="Google Shape;3906;p219"/>
          <p:cNvSpPr/>
          <p:nvPr/>
        </p:nvSpPr>
        <p:spPr>
          <a:xfrm flipH="1" rot="10800000">
            <a:off x="56585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219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08" name="Google Shape;3908;p219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219"/>
          <p:cNvSpPr/>
          <p:nvPr/>
        </p:nvSpPr>
        <p:spPr>
          <a:xfrm flipH="1" rot="10800000">
            <a:off x="565850" y="29618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0" name="Google Shape;3910;p219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11" name="Google Shape;3911;p219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2" name="Google Shape;3912;p219"/>
          <p:cNvSpPr/>
          <p:nvPr/>
        </p:nvSpPr>
        <p:spPr>
          <a:xfrm flipH="1" rot="10800000">
            <a:off x="565850" y="74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3" name="Google Shape;3913;p219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14" name="Google Shape;3914;p219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5" name="Google Shape;3915;p219"/>
          <p:cNvSpPr/>
          <p:nvPr/>
        </p:nvSpPr>
        <p:spPr>
          <a:xfrm flipH="1" rot="10800000">
            <a:off x="565850" y="18417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219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17" name="Google Shape;3917;p219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219"/>
          <p:cNvSpPr/>
          <p:nvPr/>
        </p:nvSpPr>
        <p:spPr>
          <a:xfrm flipH="1" rot="10800000">
            <a:off x="565850" y="5580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9" name="Google Shape;3919;p219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20" name="Google Shape;3920;p219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1" name="Google Shape;3921;p219"/>
          <p:cNvSpPr/>
          <p:nvPr/>
        </p:nvSpPr>
        <p:spPr>
          <a:xfrm flipH="1" rot="10800000">
            <a:off x="565850" y="2221738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2" name="Google Shape;3922;p219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23" name="Google Shape;3923;p219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4" name="Google Shape;3924;p219"/>
          <p:cNvSpPr/>
          <p:nvPr/>
        </p:nvSpPr>
        <p:spPr>
          <a:xfrm flipH="1" rot="10800000">
            <a:off x="565850" y="259180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5" name="Google Shape;3925;p219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26" name="Google Shape;3926;p219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7" name="Google Shape;3927;p219"/>
          <p:cNvSpPr/>
          <p:nvPr/>
        </p:nvSpPr>
        <p:spPr>
          <a:xfrm flipH="1" rot="10800000">
            <a:off x="565850" y="2036750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8" name="Google Shape;3928;p219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29" name="Google Shape;3929;p219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219"/>
          <p:cNvSpPr/>
          <p:nvPr/>
        </p:nvSpPr>
        <p:spPr>
          <a:xfrm flipH="1" rot="10800000">
            <a:off x="565850" y="2406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1" name="Google Shape;3931;p219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32" name="Google Shape;3932;p219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219"/>
          <p:cNvSpPr/>
          <p:nvPr/>
        </p:nvSpPr>
        <p:spPr>
          <a:xfrm flipH="1" rot="10800000">
            <a:off x="565850" y="4071813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219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35" name="Google Shape;3935;p219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6" name="Google Shape;3936;p219"/>
          <p:cNvSpPr/>
          <p:nvPr/>
        </p:nvSpPr>
        <p:spPr>
          <a:xfrm flipH="1" rot="10800000">
            <a:off x="184620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7" name="Google Shape;3937;p219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38" name="Google Shape;3938;p219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9" name="Google Shape;3939;p219"/>
          <p:cNvSpPr/>
          <p:nvPr/>
        </p:nvSpPr>
        <p:spPr>
          <a:xfrm flipH="1" rot="10800000">
            <a:off x="3126550" y="148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0" name="Google Shape;3940;p219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41" name="Google Shape;3941;p219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2" name="Google Shape;3942;p219"/>
          <p:cNvSpPr/>
          <p:nvPr/>
        </p:nvSpPr>
        <p:spPr>
          <a:xfrm flipH="1" rot="10800000">
            <a:off x="1846200" y="35168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3" name="Google Shape;3943;p219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44" name="Google Shape;3944;p219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19"/>
          <p:cNvSpPr/>
          <p:nvPr/>
        </p:nvSpPr>
        <p:spPr>
          <a:xfrm flipH="1" rot="10800000">
            <a:off x="1846200" y="332062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6" name="Google Shape;3946;p219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47" name="Google Shape;3947;p219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19"/>
          <p:cNvSpPr/>
          <p:nvPr/>
        </p:nvSpPr>
        <p:spPr>
          <a:xfrm flipH="1" rot="10800000">
            <a:off x="1846200" y="1296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219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Lily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50" name="Google Shape;3950;p219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219"/>
          <p:cNvSpPr/>
          <p:nvPr/>
        </p:nvSpPr>
        <p:spPr>
          <a:xfrm flipH="1" rot="10800000">
            <a:off x="184620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219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Lucius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53" name="Google Shape;3953;p219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4" name="Google Shape;3954;p219"/>
          <p:cNvSpPr/>
          <p:nvPr/>
        </p:nvSpPr>
        <p:spPr>
          <a:xfrm flipH="1" rot="10800000">
            <a:off x="312655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5" name="Google Shape;3955;p219"/>
          <p:cNvSpPr/>
          <p:nvPr/>
        </p:nvSpPr>
        <p:spPr>
          <a:xfrm>
            <a:off x="4779200" y="2221775"/>
            <a:ext cx="8160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Lavender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56" name="Google Shape;3956;p219"/>
          <p:cNvSpPr/>
          <p:nvPr/>
        </p:nvSpPr>
        <p:spPr>
          <a:xfrm>
            <a:off x="5595200" y="2221772"/>
            <a:ext cx="185100" cy="14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219"/>
          <p:cNvSpPr/>
          <p:nvPr/>
        </p:nvSpPr>
        <p:spPr>
          <a:xfrm flipH="1" rot="10800000">
            <a:off x="4406900" y="2221775"/>
            <a:ext cx="372300" cy="144900"/>
          </a:xfrm>
          <a:prstGeom prst="rightArrow">
            <a:avLst>
              <a:gd fmla="val 16036" name="adj1"/>
              <a:gd fmla="val 857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p2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7" name="Google Shape;3967;p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2" name="Google Shape;3972;p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7" name="Google Shape;3977;p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76" y="438789"/>
            <a:ext cx="7583851" cy="426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4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2" name="Google Shape;3982;p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7" name="Google Shape;3987;p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2" name="Google Shape;3992;p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7" name="Google Shape;3997;p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2" name="Google Shape;4002;p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7" name="Google Shape;4007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2" name="Google Shape;4012;p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7" name="Google Shape;4017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2" name="Google Shape;4022;p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7" name="Google Shape;4027;p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4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2" name="Google Shape;4032;p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7" name="Google Shape;4037;p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2" name="Google Shape;4042;p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7" name="Google Shape;4047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8" y="152400"/>
            <a:ext cx="81441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p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6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k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6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p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6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7" name="Google Shape;4077;p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4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2" name="Google Shape;4082;p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8" y="152400"/>
            <a:ext cx="81441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6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2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structures</a:t>
            </a:r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2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p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enqueue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dequeue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6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2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p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push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pop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p2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2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6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7" name="Google Shape;4127;p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4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ed from https://youtu.be/zmrdfd0eRYQ." id="4132" name="Google Shape;4132;p254" title="Jack Learns the Facts About Queues and Stac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6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2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4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4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5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5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5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5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549201" y="445019"/>
            <a:ext cx="8045575" cy="4530406"/>
            <a:chOff x="270938" y="147300"/>
            <a:chExt cx="8602133" cy="4843800"/>
          </a:xfrm>
        </p:grpSpPr>
        <p:pic>
          <p:nvPicPr>
            <p:cNvPr id="111" name="Google Shape;11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938" y="152400"/>
              <a:ext cx="8602133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27"/>
            <p:cNvSpPr/>
            <p:nvPr/>
          </p:nvSpPr>
          <p:spPr>
            <a:xfrm>
              <a:off x="645850" y="147300"/>
              <a:ext cx="7901400" cy="906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check50</a:t>
            </a:r>
            <a:r>
              <a:rPr lang="en"/>
              <a:t> for pset3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insert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6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6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6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6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6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6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6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6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6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7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{7C2253D8-A8CC-40D7-B092-AFCF9475F1FA}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b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9" name="Google Shape;329;p70"/>
          <p:cNvCxnSpPr/>
          <p:nvPr/>
        </p:nvCxnSpPr>
        <p:spPr>
          <a:xfrm flipH="1" rot="10800000">
            <a:off x="1714500" y="1181025"/>
            <a:ext cx="1562100" cy="504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70"/>
          <p:cNvCxnSpPr/>
          <p:nvPr/>
        </p:nvCxnSpPr>
        <p:spPr>
          <a:xfrm flipH="1" rot="10800000">
            <a:off x="4010025" y="2319300"/>
            <a:ext cx="1562100" cy="504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*y = 13;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9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9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*list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8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2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3" name="Google Shape;393;p82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82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82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*x;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*y = 13;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(*n).number = 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n-&gt;number = 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n-&gt;number = 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n-&gt;number = 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8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26" name="Google Shape;426;p88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8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8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9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34" name="Google Shape;434;p89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89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9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37" name="Google Shape;437;p89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1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48" name="Google Shape;448;p91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9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9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51" name="Google Shape;451;p91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2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57" name="Google Shape;457;p92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2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2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60" name="Google Shape;460;p92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2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62" name="Google Shape;462;p92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n-&gt;number = 4;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*y;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*y = 13;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4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73" name="Google Shape;473;p94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94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94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76" name="Google Shape;476;p94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4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78" name="Google Shape;478;p94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5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84" name="Google Shape;484;p95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5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95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87" name="Google Shape;487;p95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5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89" name="Google Shape;489;p95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95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*tmp = 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*tmp = 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(tmp-&gt;next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*tmp = 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(tmp-&gt;next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 = tmp-&gt;next;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*tmp = 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(tmp-&gt;next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 = tmp-&gt;next;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tmp-&gt;next = 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0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16" name="Google Shape;516;p100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00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00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19" name="Google Shape;519;p100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00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21" name="Google Shape;521;p100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00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1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28" name="Google Shape;528;p101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0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0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31" name="Google Shape;531;p101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01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33" name="Google Shape;533;p101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01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01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36" name="Google Shape;536;p101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n-&gt;number = 5;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3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47" name="Google Shape;547;p103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03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03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03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2" name="Google Shape;552;p103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3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3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5" name="Google Shape;555;p103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x = malloc(sizeof(int));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*x = 42;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*y = 13;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4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61" name="Google Shape;561;p104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04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04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4" name="Google Shape;564;p104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04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66" name="Google Shape;566;p104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04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04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69" name="Google Shape;569;p104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04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*tmp = 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(tmp-&gt;next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 = tmp-&gt;next;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tmp-&gt;next = 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6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1" name="Google Shape;581;p106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6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06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84" name="Google Shape;584;p106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06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6" name="Google Shape;586;p106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06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06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9" name="Google Shape;589;p106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06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7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96" name="Google Shape;596;p107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07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07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99" name="Google Shape;599;p107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00" name="Google Shape;600;p107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07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07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7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07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06" name="Google Shape;606;p107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07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n-&gt;number = 1;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9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18" name="Google Shape;618;p109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09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09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21" name="Google Shape;621;p109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2" name="Google Shape;622;p109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09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09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5" name="Google Shape;625;p109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09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09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8" name="Google Shape;628;p109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09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0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35" name="Google Shape;635;p110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10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10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38" name="Google Shape;638;p110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10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40" name="Google Shape;640;p110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10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10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43" name="Google Shape;643;p110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10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10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46" name="Google Shape;646;p110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1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52" name="Google Shape;652;p111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1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1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55" name="Google Shape;655;p111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11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57" name="Google Shape;657;p111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11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11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60" name="Google Shape;660;p111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11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11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63" name="Google Shape;663;p111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1"/>
          <p:cNvSpPr/>
          <p:nvPr/>
        </p:nvSpPr>
        <p:spPr>
          <a:xfrm>
            <a:off x="2419350" y="0"/>
            <a:ext cx="6724800" cy="4466100"/>
          </a:xfrm>
          <a:prstGeom prst="rect">
            <a:avLst/>
          </a:prstGeom>
          <a:solidFill>
            <a:srgbClr val="000000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70" name="Google Shape;670;p112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12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12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73" name="Google Shape;673;p112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74" name="Google Shape;674;p112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2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2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77" name="Google Shape;677;p112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2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2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80" name="Google Shape;680;p112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12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3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87" name="Google Shape;687;p113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13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13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90" name="Google Shape;690;p113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91" name="Google Shape;691;p113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13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13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94" name="Google Shape;694;p113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3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3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97" name="Google Shape;697;p113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13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13"/>
          <p:cNvSpPr/>
          <p:nvPr/>
        </p:nvSpPr>
        <p:spPr>
          <a:xfrm rot="-1363831">
            <a:off x="769337" y="2157446"/>
            <a:ext cx="1923927" cy="18720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idx="1" type="body"/>
          </p:nvPr>
        </p:nvSpPr>
        <p:spPr>
          <a:xfrm>
            <a:off x="311700" y="309900"/>
            <a:ext cx="8520600" cy="4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*y;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x = malloc(sizeof(int));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*x = 42;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*y = 13;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4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05" name="Google Shape;705;p114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14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14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08" name="Google Shape;708;p114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14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0" name="Google Shape;710;p114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14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14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3" name="Google Shape;713;p114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14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14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16" name="Google Shape;716;p114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4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n-&gt;next = 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6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28" name="Google Shape;728;p116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16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16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31" name="Google Shape;731;p116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16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3" name="Google Shape;733;p116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16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16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6" name="Google Shape;736;p116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16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6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9" name="Google Shape;739;p116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16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17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46" name="Google Shape;746;p117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17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17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49" name="Google Shape;749;p117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17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1" name="Google Shape;751;p117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17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3" name="Google Shape;753;p117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17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17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6" name="Google Shape;756;p117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17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17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9" name="Google Shape;759;p117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17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8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66" name="Google Shape;766;p118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18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18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69" name="Google Shape;769;p118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18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71" name="Google Shape;771;p118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18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18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74" name="Google Shape;774;p118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18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18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77" name="Google Shape;777;p118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18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18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80" name="Google Shape;780;p118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18"/>
          <p:cNvSpPr/>
          <p:nvPr/>
        </p:nvSpPr>
        <p:spPr>
          <a:xfrm rot="-2852168">
            <a:off x="2915053" y="1645913"/>
            <a:ext cx="3173634" cy="187274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19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87" name="Google Shape;787;p119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19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19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90" name="Google Shape;790;p119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19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2" name="Google Shape;792;p119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19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19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5" name="Google Shape;795;p119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19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19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8" name="Google Shape;798;p119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19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19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01" name="Google Shape;801;p119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19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20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08" name="Google Shape;808;p120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20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20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11" name="Google Shape;811;p120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20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3" name="Google Shape;813;p120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20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20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6" name="Google Shape;816;p120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20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20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19" name="Google Shape;819;p120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20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20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22" name="Google Shape;822;p120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20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21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29" name="Google Shape;829;p121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21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21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32" name="Google Shape;832;p121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21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34" name="Google Shape;834;p121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21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21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37" name="Google Shape;837;p121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21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21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40" name="Google Shape;840;p121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21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21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43" name="Google Shape;843;p121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21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2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50" name="Google Shape;850;p122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22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22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53" name="Google Shape;853;p122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22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55" name="Google Shape;855;p122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22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22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58" name="Google Shape;858;p122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22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22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61" name="Google Shape;861;p122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22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22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64" name="Google Shape;864;p122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22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3"/>
          <p:cNvSpPr/>
          <p:nvPr/>
        </p:nvSpPr>
        <p:spPr>
          <a:xfrm>
            <a:off x="2621700" y="17683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1" name="Google Shape;871;p123"/>
          <p:cNvSpPr/>
          <p:nvPr/>
        </p:nvSpPr>
        <p:spPr>
          <a:xfrm>
            <a:off x="2621700" y="25717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23"/>
          <p:cNvSpPr/>
          <p:nvPr/>
        </p:nvSpPr>
        <p:spPr>
          <a:xfrm>
            <a:off x="199775" y="2170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23"/>
          <p:cNvSpPr txBox="1"/>
          <p:nvPr/>
        </p:nvSpPr>
        <p:spPr>
          <a:xfrm>
            <a:off x="3838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list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74" name="Google Shape;874;p123"/>
          <p:cNvSpPr/>
          <p:nvPr/>
        </p:nvSpPr>
        <p:spPr>
          <a:xfrm rot="4580076">
            <a:off x="382432" y="2941749"/>
            <a:ext cx="764440" cy="187002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23"/>
          <p:cNvSpPr/>
          <p:nvPr/>
        </p:nvSpPr>
        <p:spPr>
          <a:xfrm>
            <a:off x="5574575" y="4286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6" name="Google Shape;876;p123"/>
          <p:cNvSpPr/>
          <p:nvPr/>
        </p:nvSpPr>
        <p:spPr>
          <a:xfrm>
            <a:off x="5574575" y="12320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23"/>
          <p:cNvSpPr/>
          <p:nvPr/>
        </p:nvSpPr>
        <p:spPr>
          <a:xfrm rot="-4895227">
            <a:off x="3525940" y="2478026"/>
            <a:ext cx="3576081" cy="187443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23"/>
          <p:cNvSpPr/>
          <p:nvPr/>
        </p:nvSpPr>
        <p:spPr>
          <a:xfrm>
            <a:off x="7489825" y="2366225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9" name="Google Shape;879;p123"/>
          <p:cNvSpPr/>
          <p:nvPr/>
        </p:nvSpPr>
        <p:spPr>
          <a:xfrm>
            <a:off x="7489825" y="316962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23"/>
          <p:cNvSpPr/>
          <p:nvPr/>
        </p:nvSpPr>
        <p:spPr>
          <a:xfrm rot="2119166">
            <a:off x="6146607" y="1950809"/>
            <a:ext cx="1492386" cy="187380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23"/>
          <p:cNvSpPr/>
          <p:nvPr/>
        </p:nvSpPr>
        <p:spPr>
          <a:xfrm>
            <a:off x="866200" y="3375150"/>
            <a:ext cx="1227300" cy="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82" name="Google Shape;882;p123"/>
          <p:cNvSpPr/>
          <p:nvPr/>
        </p:nvSpPr>
        <p:spPr>
          <a:xfrm>
            <a:off x="866200" y="4178550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23"/>
          <p:cNvSpPr/>
          <p:nvPr/>
        </p:nvSpPr>
        <p:spPr>
          <a:xfrm rot="-4674806">
            <a:off x="913551" y="3211543"/>
            <a:ext cx="2786674" cy="18746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23"/>
          <p:cNvSpPr/>
          <p:nvPr/>
        </p:nvSpPr>
        <p:spPr>
          <a:xfrm>
            <a:off x="4097063" y="33081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85" name="Google Shape;885;p123"/>
          <p:cNvSpPr/>
          <p:nvPr/>
        </p:nvSpPr>
        <p:spPr>
          <a:xfrm>
            <a:off x="4097063" y="4111575"/>
            <a:ext cx="1227300" cy="80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23"/>
          <p:cNvSpPr/>
          <p:nvPr/>
        </p:nvSpPr>
        <p:spPr>
          <a:xfrm rot="2060022">
            <a:off x="3281907" y="3211947"/>
            <a:ext cx="896258" cy="186646"/>
          </a:xfrm>
          <a:prstGeom prst="rightArrow">
            <a:avLst>
              <a:gd fmla="val 24998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