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odel%E2%80%93view%E2%80%93controller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f210aec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f210aec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210aec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f210aec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210aec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210aec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210aecb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210aecb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f210aecb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f210aecb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210aecb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210aec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f210aec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f210aec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210aecb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210aec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210aec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f210aec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f210aec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f210aec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f210aecb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f210aecb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f210aecb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f210aecb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bf6b75c93f59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bf6b75c93f59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fc503342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fc503342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210aecb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210aecb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210aecb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210aecb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210aecb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210aecb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210aecb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210aec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f210aecb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f210aecb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https://en.wikipedia.org/wiki/Model%E2%80%93view%E2%80%93controller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210aecb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f210aecb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simplify code, add serve1.py that uses request line, add serve2.py that serves files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Flask, render_template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@app.route("/")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render_template("index.html")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request.args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request.form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600" y="124700"/>
            <a:ext cx="9401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session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88" y="152400"/>
            <a:ext cx="40708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gmail.com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Set-Cookie: session=value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gmail.com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gmail.com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Cookie: session=value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/index.html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/search?q=cats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application.py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requirements.txt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static/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templates/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476250"/>
            <a:ext cx="3810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http.server import HTTPServer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