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156A79-560C-46D4-B549-FFE9CCDE2147}">
  <a:tblStyle styleId="{67156A79-560C-46D4-B549-FFE9CCDE2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82f6c5a0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582f6c5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2f6c5a07_0_2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2f6c5a0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2f6c5a07_0_3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2f6c5a0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2f6c5a07_0_3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2f6c5a0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2f6c5a07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2f6c5a0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2f6c5a07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2f6c5a0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2f6c5a07_0_3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2f6c5a0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2f6c5a07_0_4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82f6c5a0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82f6c5a07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82f6c5a0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82f6c5a07_0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82f6c5a0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2f6c5a07_0_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2f6c5a0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2f6c5a07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2f6c5a0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2f6c5a07_0_2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2f6c5a0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2f6c5a07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2f6c5a0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2f6c5a07_0_2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2f6c5a0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f6c5a07_0_2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f6c5a0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212650" y="637950"/>
            <a:ext cx="8660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Alphabet: {</a:t>
            </a:r>
            <a:r>
              <a:rPr lang="en" sz="2000">
                <a:solidFill>
                  <a:schemeClr val="dk1"/>
                </a:solidFill>
              </a:rPr>
              <a:t>♣️,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♠, </a:t>
            </a:r>
            <a:r>
              <a:rPr lang="en" sz="2000">
                <a:solidFill>
                  <a:srgbClr val="FF0000"/>
                </a:solidFill>
              </a:rPr>
              <a:t>♥️</a:t>
            </a:r>
            <a:r>
              <a:rPr lang="en" sz="2000"/>
              <a:t>,</a:t>
            </a:r>
            <a:r>
              <a:rPr lang="en" sz="2000">
                <a:solidFill>
                  <a:srgbClr val="FF0000"/>
                </a:solidFill>
              </a:rPr>
              <a:t> ♦️</a:t>
            </a:r>
            <a:r>
              <a:rPr lang="en" sz="2000"/>
              <a:t>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32" name="Google Shape;32;p8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170" name="Google Shape;170;p17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17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17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7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79" name="Google Shape;179;p17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80" name="Google Shape;180;p17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81" name="Google Shape;181;p17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7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188" name="Google Shape;188;p18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8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18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18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8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97" name="Google Shape;197;p18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8" name="Google Shape;198;p18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8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206" name="Google Shape;206;p19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19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19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19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11" name="Google Shape;211;p19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9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215" name="Google Shape;215;p19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6" name="Google Shape;216;p19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17" name="Google Shape;217;p19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9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224" name="Google Shape;224;p20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20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0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0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0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233" name="Google Shape;233;p20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34" name="Google Shape;234;p20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35" name="Google Shape;235;p20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0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242" name="Google Shape;242;p21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21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21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21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1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251" name="Google Shape;251;p21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52" name="Google Shape;252;p21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1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260" name="Google Shape;260;p22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2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2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65" name="Google Shape;265;p22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2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269" name="Google Shape;269;p22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71" name="Google Shape;271;p22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2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278" name="Google Shape;278;p23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23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3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3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3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23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89" name="Google Shape;289;p23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3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38" name="Google Shape;38;p9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39" name="Google Shape;39;p9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40" name="Google Shape;40;p9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" name="Google Shape;42;p9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8" name="Google Shape;48;p10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49;p10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oogle Shape;50;p10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Google Shape;51;p10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3" name="Google Shape;53;p10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10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10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2" name="Google Shape;62;p11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63;p11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oogle Shape;64;p11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1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7" name="Google Shape;67;p11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1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1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71" name="Google Shape;71;p11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72" name="Google Shape;72;p11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3" name="Google Shape;73;p11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1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80" name="Google Shape;80;p12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2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2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2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5" name="Google Shape;85;p12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2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2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89" name="Google Shape;89;p12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90" name="Google Shape;90;p12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1" name="Google Shape;91;p12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2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98" name="Google Shape;98;p13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3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3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3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3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07" name="Google Shape;107;p13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108" name="Google Shape;108;p13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9" name="Google Shape;109;p13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3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116" name="Google Shape;116;p14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4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4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4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25" name="Google Shape;125;p14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126" name="Google Shape;126;p14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4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5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5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15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39" name="Google Shape;139;p15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5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144" name="Google Shape;144;p15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45" name="Google Shape;145;p15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5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♠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Lauren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Sandra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Swimp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Dave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Bearman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Lisa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16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16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♣️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16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Starting Points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61" name="Google Shape;161;p16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{67156A79-560C-46D4-B549-FFE9CCDE2147}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♣️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Edith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Lauren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Delbert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Glaser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162" name="Google Shape;162;p16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