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57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9a60b2f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9a60b2f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eeaa4a46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2eeaa4a46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eeaa4a46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eeaa4a46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2eeaa4a46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2eeaa4a46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2eeaa4a46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2eeaa4a46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eeaa4a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eeaa4a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eeaa4a4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eeaa4a4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eeaa4a4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eeaa4a4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eeaa4a4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eeaa4a4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eeaa4a4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eeaa4a4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eeaa4a46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2eeaa4a46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eeaa4a4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eeaa4a4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eeaa4a46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2eeaa4a46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4" name="Google Shape;34;p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5" name="Google Shape;35;p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6" name="Google Shape;36;p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7" name="Google Shape;37;p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8" name="Google Shape;38;p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9" name="Google Shape;39;p8"/>
          <p:cNvCxnSpPr>
            <a:stCxn id="33" idx="2"/>
            <a:endCxn id="3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8"/>
          <p:cNvCxnSpPr>
            <a:stCxn id="33" idx="3"/>
            <a:endCxn id="3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8"/>
          <p:cNvCxnSpPr>
            <a:stCxn id="35" idx="2"/>
            <a:endCxn id="3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8"/>
          <p:cNvCxnSpPr>
            <a:stCxn id="38" idx="2"/>
            <a:endCxn id="3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8"/>
          <p:cNvCxnSpPr>
            <a:stCxn id="36" idx="2"/>
            <a:endCxn id="3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>
            <a:stCxn id="34" idx="3"/>
            <a:endCxn id="3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6" name="Google Shape;46;p8"/>
          <p:cNvCxnSpPr>
            <a:stCxn id="45" idx="3"/>
            <a:endCxn id="33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8" name="Google Shape;48;p8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" name="Google Shape;49;p8"/>
          <p:cNvCxnSpPr>
            <a:stCxn id="45" idx="3"/>
            <a:endCxn id="3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8"/>
          <p:cNvCxnSpPr>
            <a:stCxn id="36" idx="3"/>
            <a:endCxn id="38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>
            <a:stCxn id="33" idx="3"/>
            <a:endCxn id="35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3" name="Google Shape;53;p8"/>
          <p:cNvCxnSpPr>
            <a:stCxn id="38" idx="0"/>
            <a:endCxn id="3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5" name="Google Shape;55;p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6" name="Google Shape;56;p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7" name="Google Shape;57;p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8" name="Google Shape;58;p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9" name="Google Shape;59;p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0" name="Google Shape;60;p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1" name="Google Shape;61;p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2" name="Google Shape;62;p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3" name="Google Shape;63;p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64" name="Google Shape;64;p8"/>
          <p:cNvCxnSpPr>
            <a:stCxn id="36" idx="1"/>
            <a:endCxn id="3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387" name="Google Shape;387;p1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88" name="Google Shape;388;p1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89" name="Google Shape;389;p1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90" name="Google Shape;390;p1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91" name="Google Shape;391;p1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92" name="Google Shape;392;p1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93" name="Google Shape;393;p17"/>
          <p:cNvCxnSpPr>
            <a:stCxn id="387" idx="2"/>
            <a:endCxn id="38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17"/>
          <p:cNvCxnSpPr>
            <a:stCxn id="387" idx="3"/>
            <a:endCxn id="39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17"/>
          <p:cNvCxnSpPr>
            <a:stCxn id="389" idx="2"/>
            <a:endCxn id="39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17"/>
          <p:cNvCxnSpPr>
            <a:stCxn id="392" idx="2"/>
            <a:endCxn id="39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17"/>
          <p:cNvCxnSpPr>
            <a:stCxn id="390" idx="2"/>
            <a:endCxn id="39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17"/>
          <p:cNvCxnSpPr>
            <a:stCxn id="388" idx="3"/>
            <a:endCxn id="39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1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00" name="Google Shape;400;p17"/>
          <p:cNvCxnSpPr>
            <a:stCxn id="399" idx="3"/>
            <a:endCxn id="387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1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02" name="Google Shape;402;p17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3" name="Google Shape;403;p17"/>
          <p:cNvCxnSpPr>
            <a:stCxn id="399" idx="3"/>
            <a:endCxn id="38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17"/>
          <p:cNvCxnSpPr>
            <a:stCxn id="390" idx="3"/>
            <a:endCxn id="392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17"/>
          <p:cNvCxnSpPr>
            <a:stCxn id="387" idx="3"/>
            <a:endCxn id="389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6" name="Google Shape;406;p1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07" name="Google Shape;407;p17"/>
          <p:cNvCxnSpPr>
            <a:stCxn id="392" idx="0"/>
            <a:endCxn id="38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1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09" name="Google Shape;409;p1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10" name="Google Shape;410;p1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11" name="Google Shape;411;p1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12" name="Google Shape;412;p17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13" name="Google Shape;413;p1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14" name="Google Shape;414;p1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15" name="Google Shape;415;p1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16" name="Google Shape;416;p1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17" name="Google Shape;417;p1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418" name="Google Shape;418;p17"/>
          <p:cNvCxnSpPr>
            <a:stCxn id="390" idx="1"/>
            <a:endCxn id="38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1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27" name="Google Shape;427;p1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28" name="Google Shape;428;p1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29" name="Google Shape;429;p1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30" name="Google Shape;430;p1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31" name="Google Shape;431;p1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432" name="Google Shape;432;p18"/>
          <p:cNvCxnSpPr>
            <a:stCxn id="426" idx="2"/>
            <a:endCxn id="42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18"/>
          <p:cNvCxnSpPr>
            <a:stCxn id="426" idx="3"/>
            <a:endCxn id="42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18"/>
          <p:cNvCxnSpPr>
            <a:stCxn id="428" idx="2"/>
            <a:endCxn id="42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18"/>
          <p:cNvCxnSpPr>
            <a:stCxn id="431" idx="2"/>
            <a:endCxn id="43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18"/>
          <p:cNvCxnSpPr>
            <a:stCxn id="429" idx="2"/>
            <a:endCxn id="43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18"/>
          <p:cNvCxnSpPr>
            <a:stCxn id="427" idx="3"/>
            <a:endCxn id="43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1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39" name="Google Shape;439;p18"/>
          <p:cNvCxnSpPr>
            <a:stCxn id="438" idx="3"/>
            <a:endCxn id="426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1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41" name="Google Shape;441;p18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5        6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2" name="Google Shape;442;p18"/>
          <p:cNvCxnSpPr>
            <a:stCxn id="438" idx="3"/>
            <a:endCxn id="42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18"/>
          <p:cNvCxnSpPr>
            <a:stCxn id="429" idx="3"/>
            <a:endCxn id="431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18"/>
          <p:cNvCxnSpPr>
            <a:stCxn id="426" idx="3"/>
            <a:endCxn id="428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" name="Google Shape;445;p1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46" name="Google Shape;446;p18"/>
          <p:cNvCxnSpPr>
            <a:stCxn id="431" idx="0"/>
            <a:endCxn id="42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Google Shape;447;p1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48" name="Google Shape;448;p1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49" name="Google Shape;449;p1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50" name="Google Shape;450;p1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51" name="Google Shape;451;p1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2" name="Google Shape;452;p1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53" name="Google Shape;453;p1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54" name="Google Shape;454;p1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5" name="Google Shape;455;p1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6" name="Google Shape;456;p1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457" name="Google Shape;457;p18"/>
          <p:cNvCxnSpPr>
            <a:stCxn id="429" idx="1"/>
            <a:endCxn id="427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58;p1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464" name="Google Shape;464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465" name="Google Shape;465;p1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66" name="Google Shape;466;p1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67" name="Google Shape;467;p1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68" name="Google Shape;468;p1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69" name="Google Shape;469;p1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70" name="Google Shape;470;p1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471" name="Google Shape;471;p19"/>
          <p:cNvCxnSpPr>
            <a:stCxn id="465" idx="2"/>
            <a:endCxn id="46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19"/>
          <p:cNvCxnSpPr>
            <a:stCxn id="465" idx="3"/>
            <a:endCxn id="46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19"/>
          <p:cNvCxnSpPr>
            <a:stCxn id="467" idx="2"/>
            <a:endCxn id="46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19"/>
          <p:cNvCxnSpPr>
            <a:stCxn id="470" idx="2"/>
            <a:endCxn id="46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19"/>
          <p:cNvCxnSpPr>
            <a:stCxn id="468" idx="2"/>
            <a:endCxn id="46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19"/>
          <p:cNvCxnSpPr>
            <a:stCxn id="466" idx="3"/>
            <a:endCxn id="46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" name="Google Shape;477;p1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78" name="Google Shape;478;p19"/>
          <p:cNvCxnSpPr>
            <a:stCxn id="477" idx="3"/>
            <a:endCxn id="465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p1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80" name="Google Shape;480;p19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5        6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1" name="Google Shape;481;p19"/>
          <p:cNvCxnSpPr>
            <a:stCxn id="477" idx="3"/>
            <a:endCxn id="46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19"/>
          <p:cNvCxnSpPr>
            <a:stCxn id="468" idx="3"/>
            <a:endCxn id="470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19"/>
          <p:cNvCxnSpPr>
            <a:stCxn id="465" idx="3"/>
            <a:endCxn id="467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4" name="Google Shape;484;p1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85" name="Google Shape;485;p19"/>
          <p:cNvCxnSpPr>
            <a:stCxn id="470" idx="0"/>
            <a:endCxn id="46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p1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87" name="Google Shape;487;p1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88" name="Google Shape;488;p1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89" name="Google Shape;489;p1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90" name="Google Shape;490;p19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91" name="Google Shape;491;p1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92" name="Google Shape;492;p1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93" name="Google Shape;493;p1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94" name="Google Shape;494;p1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95" name="Google Shape;495;p1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496" name="Google Shape;496;p19"/>
          <p:cNvCxnSpPr>
            <a:stCxn id="468" idx="1"/>
            <a:endCxn id="46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7" name="Google Shape;497;p1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0"/>
          <p:cNvSpPr txBox="1">
            <a:spLocks noGrp="1"/>
          </p:cNvSpPr>
          <p:nvPr>
            <p:ph type="title"/>
          </p:nvPr>
        </p:nvSpPr>
        <p:spPr>
          <a:xfrm>
            <a:off x="176300" y="1137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503" name="Google Shape;503;p2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505" name="Google Shape;505;p2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06" name="Google Shape;506;p2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507" name="Google Shape;507;p2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08" name="Google Shape;508;p2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09" name="Google Shape;509;p2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510" name="Google Shape;510;p20"/>
          <p:cNvCxnSpPr>
            <a:stCxn id="504" idx="2"/>
            <a:endCxn id="50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20"/>
          <p:cNvCxnSpPr>
            <a:stCxn id="504" idx="3"/>
            <a:endCxn id="50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20"/>
          <p:cNvCxnSpPr>
            <a:stCxn id="506" idx="2"/>
            <a:endCxn id="50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20"/>
          <p:cNvCxnSpPr>
            <a:stCxn id="509" idx="2"/>
            <a:endCxn id="50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20"/>
          <p:cNvCxnSpPr>
            <a:stCxn id="507" idx="2"/>
            <a:endCxn id="50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20"/>
          <p:cNvCxnSpPr>
            <a:stCxn id="505" idx="3"/>
            <a:endCxn id="50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6" name="Google Shape;516;p2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517" name="Google Shape;517;p20"/>
          <p:cNvCxnSpPr>
            <a:stCxn id="516" idx="3"/>
            <a:endCxn id="504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8" name="Google Shape;518;p2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19" name="Google Shape;519;p20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5        6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0" name="Google Shape;520;p20"/>
          <p:cNvCxnSpPr>
            <a:stCxn id="516" idx="3"/>
            <a:endCxn id="50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20"/>
          <p:cNvCxnSpPr>
            <a:stCxn id="507" idx="3"/>
            <a:endCxn id="509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20"/>
          <p:cNvCxnSpPr>
            <a:stCxn id="504" idx="3"/>
            <a:endCxn id="506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3" name="Google Shape;523;p2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24" name="Google Shape;524;p20"/>
          <p:cNvCxnSpPr>
            <a:stCxn id="509" idx="0"/>
            <a:endCxn id="50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2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26" name="Google Shape;526;p2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7" name="Google Shape;527;p2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28" name="Google Shape;528;p2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29" name="Google Shape;529;p20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30" name="Google Shape;530;p2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531" name="Google Shape;531;p2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32" name="Google Shape;532;p2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3" name="Google Shape;533;p2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4" name="Google Shape;534;p2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535" name="Google Shape;535;p20"/>
          <p:cNvCxnSpPr>
            <a:stCxn id="507" idx="1"/>
            <a:endCxn id="50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6" name="Google Shape;536;p2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73" name="Google Shape;73;p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74" name="Google Shape;74;p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75" name="Google Shape;75;p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76" name="Google Shape;76;p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77" name="Google Shape;77;p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78" name="Google Shape;78;p9"/>
          <p:cNvCxnSpPr>
            <a:stCxn id="72" idx="2"/>
            <a:endCxn id="7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9"/>
          <p:cNvCxnSpPr>
            <a:stCxn id="72" idx="3"/>
            <a:endCxn id="7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9"/>
          <p:cNvCxnSpPr>
            <a:stCxn id="74" idx="2"/>
            <a:endCxn id="7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9"/>
          <p:cNvCxnSpPr>
            <a:stCxn id="77" idx="2"/>
            <a:endCxn id="7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9"/>
          <p:cNvCxnSpPr>
            <a:stCxn id="75" idx="2"/>
            <a:endCxn id="7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9"/>
          <p:cNvCxnSpPr>
            <a:stCxn id="73" idx="3"/>
            <a:endCxn id="7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85" name="Google Shape;85;p9"/>
          <p:cNvCxnSpPr>
            <a:stCxn id="84" idx="3"/>
            <a:endCxn id="72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7" name="Google Shape;87;p9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" name="Google Shape;88;p9"/>
          <p:cNvCxnSpPr>
            <a:stCxn id="84" idx="3"/>
            <a:endCxn id="7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9"/>
          <p:cNvCxnSpPr>
            <a:stCxn id="75" idx="3"/>
            <a:endCxn id="77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9"/>
          <p:cNvCxnSpPr>
            <a:stCxn id="72" idx="3"/>
            <a:endCxn id="74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92" name="Google Shape;92;p9"/>
          <p:cNvCxnSpPr>
            <a:stCxn id="77" idx="0"/>
            <a:endCxn id="7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94" name="Google Shape;94;p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5" name="Google Shape;95;p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96" name="Google Shape;96;p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97" name="Google Shape;97;p9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98" name="Google Shape;98;p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99" name="Google Shape;99;p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0" name="Google Shape;100;p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1" name="Google Shape;101;p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2" name="Google Shape;102;p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03" name="Google Shape;103;p9"/>
          <p:cNvCxnSpPr>
            <a:stCxn id="75" idx="1"/>
            <a:endCxn id="7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12" name="Google Shape;112;p1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13" name="Google Shape;113;p1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14" name="Google Shape;114;p1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15" name="Google Shape;115;p1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16" name="Google Shape;116;p1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17" name="Google Shape;117;p10"/>
          <p:cNvCxnSpPr>
            <a:stCxn id="111" idx="2"/>
            <a:endCxn id="11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0"/>
          <p:cNvCxnSpPr>
            <a:stCxn id="111" idx="3"/>
            <a:endCxn id="11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0"/>
          <p:cNvCxnSpPr>
            <a:stCxn id="113" idx="2"/>
            <a:endCxn id="11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0"/>
          <p:cNvCxnSpPr>
            <a:stCxn id="116" idx="2"/>
            <a:endCxn id="11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0"/>
          <p:cNvCxnSpPr>
            <a:stCxn id="114" idx="2"/>
            <a:endCxn id="11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0"/>
          <p:cNvCxnSpPr>
            <a:stCxn id="112" idx="3"/>
            <a:endCxn id="11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124" name="Google Shape;124;p10"/>
          <p:cNvCxnSpPr>
            <a:stCxn id="123" idx="3"/>
            <a:endCxn id="111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6" name="Google Shape;126;p10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7" name="Google Shape;127;p10"/>
          <p:cNvCxnSpPr>
            <a:stCxn id="123" idx="3"/>
            <a:endCxn id="11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0"/>
          <p:cNvCxnSpPr>
            <a:stCxn id="114" idx="3"/>
            <a:endCxn id="116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0"/>
          <p:cNvCxnSpPr>
            <a:stCxn id="111" idx="3"/>
            <a:endCxn id="113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31" name="Google Shape;131;p10"/>
          <p:cNvCxnSpPr>
            <a:stCxn id="116" idx="0"/>
            <a:endCxn id="11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1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3" name="Google Shape;133;p1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4" name="Google Shape;134;p1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35" name="Google Shape;135;p1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36" name="Google Shape;136;p10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7" name="Google Shape;137;p1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38" name="Google Shape;138;p1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39" name="Google Shape;139;p1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0" name="Google Shape;140;p1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1" name="Google Shape;141;p1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42" name="Google Shape;142;p10"/>
          <p:cNvCxnSpPr>
            <a:stCxn id="114" idx="1"/>
            <a:endCxn id="11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1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51" name="Google Shape;151;p1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52" name="Google Shape;152;p1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53" name="Google Shape;153;p1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54" name="Google Shape;154;p1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55" name="Google Shape;155;p1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56" name="Google Shape;156;p11"/>
          <p:cNvCxnSpPr>
            <a:stCxn id="150" idx="2"/>
            <a:endCxn id="15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1"/>
          <p:cNvCxnSpPr>
            <a:stCxn id="150" idx="3"/>
            <a:endCxn id="15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1"/>
          <p:cNvCxnSpPr>
            <a:stCxn id="152" idx="2"/>
            <a:endCxn id="15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1"/>
          <p:cNvCxnSpPr>
            <a:stCxn id="155" idx="2"/>
            <a:endCxn id="15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1"/>
          <p:cNvCxnSpPr>
            <a:stCxn id="153" idx="2"/>
            <a:endCxn id="15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1"/>
          <p:cNvCxnSpPr>
            <a:stCxn id="151" idx="3"/>
            <a:endCxn id="15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1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163" name="Google Shape;163;p11"/>
          <p:cNvCxnSpPr>
            <a:stCxn id="162" idx="3"/>
            <a:endCxn id="150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65" name="Google Shape;165;p1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6" name="Google Shape;166;p11"/>
          <p:cNvCxnSpPr>
            <a:stCxn id="162" idx="3"/>
            <a:endCxn id="15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1"/>
          <p:cNvCxnSpPr>
            <a:stCxn id="153" idx="3"/>
            <a:endCxn id="155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1"/>
          <p:cNvCxnSpPr>
            <a:stCxn id="150" idx="3"/>
            <a:endCxn id="152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1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70" name="Google Shape;170;p11"/>
          <p:cNvCxnSpPr>
            <a:stCxn id="155" idx="0"/>
            <a:endCxn id="15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2" name="Google Shape;172;p1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3" name="Google Shape;173;p1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74" name="Google Shape;174;p1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75" name="Google Shape;175;p1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6" name="Google Shape;176;p1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77" name="Google Shape;177;p1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78" name="Google Shape;178;p1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9" name="Google Shape;179;p1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0" name="Google Shape;180;p1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81" name="Google Shape;181;p11"/>
          <p:cNvCxnSpPr>
            <a:stCxn id="153" idx="1"/>
            <a:endCxn id="15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1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8F72142-31F5-493D-B431-01EA248F08CA}"/>
              </a:ext>
            </a:extLst>
          </p:cNvPr>
          <p:cNvCxnSpPr/>
          <p:nvPr/>
        </p:nvCxnSpPr>
        <p:spPr>
          <a:xfrm flipV="1">
            <a:off x="5813456" y="3718968"/>
            <a:ext cx="170569" cy="7135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717DDE6-213D-4824-BA59-289F359C69B5}"/>
              </a:ext>
            </a:extLst>
          </p:cNvPr>
          <p:cNvSpPr txBox="1"/>
          <p:nvPr/>
        </p:nvSpPr>
        <p:spPr>
          <a:xfrm>
            <a:off x="5472636" y="4408782"/>
            <a:ext cx="106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Add this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383C0D-79C8-46D6-A8AE-F07CA4208668}"/>
              </a:ext>
            </a:extLst>
          </p:cNvPr>
          <p:cNvSpPr txBox="1"/>
          <p:nvPr/>
        </p:nvSpPr>
        <p:spPr>
          <a:xfrm>
            <a:off x="4432425" y="610482"/>
            <a:ext cx="278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每次的</a:t>
            </a:r>
            <a:r>
              <a:rPr lang="en-US" altLang="zh-CN" dirty="0">
                <a:solidFill>
                  <a:srgbClr val="FF0000"/>
                </a:solidFill>
              </a:rPr>
              <a:t>cut</a:t>
            </a:r>
            <a:r>
              <a:rPr lang="zh-CN" altLang="en-US" dirty="0">
                <a:solidFill>
                  <a:srgbClr val="FF0000"/>
                </a:solidFill>
              </a:rPr>
              <a:t>里找出最短的边，添加这条边和对应的点到最小生成树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189" name="Google Shape;189;p1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90" name="Google Shape;190;p1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91" name="Google Shape;191;p1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92" name="Google Shape;192;p1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93" name="Google Shape;193;p1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94" name="Google Shape;194;p1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95" name="Google Shape;195;p12"/>
          <p:cNvCxnSpPr>
            <a:stCxn id="189" idx="2"/>
            <a:endCxn id="19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2"/>
          <p:cNvCxnSpPr>
            <a:stCxn id="189" idx="3"/>
            <a:endCxn id="19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2"/>
          <p:cNvCxnSpPr>
            <a:stCxn id="191" idx="2"/>
            <a:endCxn id="19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2"/>
          <p:cNvCxnSpPr>
            <a:stCxn id="194" idx="2"/>
            <a:endCxn id="19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2"/>
          <p:cNvCxnSpPr>
            <a:stCxn id="192" idx="2"/>
            <a:endCxn id="19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2"/>
          <p:cNvCxnSpPr>
            <a:stCxn id="190" idx="3"/>
            <a:endCxn id="19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1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202" name="Google Shape;202;p12"/>
          <p:cNvCxnSpPr>
            <a:stCxn id="201" idx="3"/>
            <a:endCxn id="189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1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04" name="Google Shape;204;p1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5" name="Google Shape;205;p12"/>
          <p:cNvCxnSpPr>
            <a:stCxn id="201" idx="3"/>
            <a:endCxn id="19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2"/>
          <p:cNvCxnSpPr>
            <a:stCxn id="192" idx="3"/>
            <a:endCxn id="194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2"/>
          <p:cNvCxnSpPr>
            <a:stCxn id="189" idx="3"/>
            <a:endCxn id="191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1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09" name="Google Shape;209;p12"/>
          <p:cNvCxnSpPr>
            <a:stCxn id="194" idx="0"/>
            <a:endCxn id="19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1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1" name="Google Shape;211;p1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2" name="Google Shape;212;p1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13" name="Google Shape;213;p1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14" name="Google Shape;214;p12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5" name="Google Shape;215;p1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16" name="Google Shape;216;p1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17" name="Google Shape;217;p1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8" name="Google Shape;218;p1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9" name="Google Shape;219;p1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20" name="Google Shape;220;p12"/>
          <p:cNvCxnSpPr>
            <a:stCxn id="192" idx="1"/>
            <a:endCxn id="19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1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229" name="Google Shape;229;p1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30" name="Google Shape;230;p1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31" name="Google Shape;231;p1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32" name="Google Shape;232;p1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233" name="Google Shape;233;p1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234" name="Google Shape;234;p13"/>
          <p:cNvCxnSpPr>
            <a:stCxn id="228" idx="2"/>
            <a:endCxn id="22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13"/>
          <p:cNvCxnSpPr>
            <a:stCxn id="228" idx="3"/>
            <a:endCxn id="23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13"/>
          <p:cNvCxnSpPr>
            <a:stCxn id="230" idx="2"/>
            <a:endCxn id="23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13"/>
          <p:cNvCxnSpPr>
            <a:stCxn id="233" idx="2"/>
            <a:endCxn id="23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13"/>
          <p:cNvCxnSpPr>
            <a:stCxn id="231" idx="2"/>
            <a:endCxn id="23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13"/>
          <p:cNvCxnSpPr>
            <a:stCxn id="229" idx="3"/>
            <a:endCxn id="23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1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241" name="Google Shape;241;p13"/>
          <p:cNvCxnSpPr>
            <a:stCxn id="240" idx="3"/>
            <a:endCxn id="228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1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43" name="Google Shape;243;p1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4" name="Google Shape;244;p13"/>
          <p:cNvCxnSpPr>
            <a:stCxn id="240" idx="3"/>
            <a:endCxn id="22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3"/>
          <p:cNvCxnSpPr>
            <a:stCxn id="231" idx="3"/>
            <a:endCxn id="233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3"/>
          <p:cNvCxnSpPr>
            <a:stCxn id="228" idx="3"/>
            <a:endCxn id="230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48" name="Google Shape;248;p13"/>
          <p:cNvCxnSpPr>
            <a:stCxn id="233" idx="0"/>
            <a:endCxn id="23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1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50" name="Google Shape;250;p1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1" name="Google Shape;251;p1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52" name="Google Shape;252;p1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3" name="Google Shape;253;p13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54" name="Google Shape;254;p1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55" name="Google Shape;255;p1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6" name="Google Shape;256;p1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7" name="Google Shape;257;p1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8" name="Google Shape;258;p1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59" name="Google Shape;259;p13"/>
          <p:cNvCxnSpPr>
            <a:stCxn id="231" idx="1"/>
            <a:endCxn id="22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1" name="Google Shape;261;p13"/>
          <p:cNvSpPr txBox="1"/>
          <p:nvPr/>
        </p:nvSpPr>
        <p:spPr>
          <a:xfrm>
            <a:off x="336625" y="4127975"/>
            <a:ext cx="3423600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Which edge is added next?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3451025" y="4631625"/>
            <a:ext cx="3780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An earlier version of this slide had the edge between 2 and 5 in the wrong color.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268" name="Google Shape;268;p1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269" name="Google Shape;269;p1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270" name="Google Shape;270;p1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71" name="Google Shape;271;p1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72" name="Google Shape;272;p1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73" name="Google Shape;273;p1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274" name="Google Shape;274;p1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275" name="Google Shape;275;p14"/>
          <p:cNvCxnSpPr>
            <a:stCxn id="269" idx="2"/>
            <a:endCxn id="27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14"/>
          <p:cNvCxnSpPr>
            <a:stCxn id="269" idx="3"/>
            <a:endCxn id="27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14"/>
          <p:cNvCxnSpPr>
            <a:stCxn id="271" idx="2"/>
            <a:endCxn id="27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14"/>
          <p:cNvCxnSpPr>
            <a:stCxn id="274" idx="2"/>
            <a:endCxn id="27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14"/>
          <p:cNvCxnSpPr>
            <a:stCxn id="272" idx="2"/>
            <a:endCxn id="27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14"/>
          <p:cNvCxnSpPr>
            <a:stCxn id="270" idx="3"/>
            <a:endCxn id="27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1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282" name="Google Shape;282;p14"/>
          <p:cNvCxnSpPr>
            <a:stCxn id="281" idx="3"/>
            <a:endCxn id="269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1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5" name="Google Shape;285;p14"/>
          <p:cNvCxnSpPr>
            <a:stCxn id="281" idx="3"/>
            <a:endCxn id="27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14"/>
          <p:cNvCxnSpPr>
            <a:stCxn id="272" idx="3"/>
            <a:endCxn id="274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14"/>
          <p:cNvCxnSpPr>
            <a:stCxn id="269" idx="3"/>
            <a:endCxn id="271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1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89" name="Google Shape;289;p14"/>
          <p:cNvCxnSpPr>
            <a:stCxn id="274" idx="0"/>
            <a:endCxn id="27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290;p1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1" name="Google Shape;291;p1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2" name="Google Shape;292;p1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93" name="Google Shape;293;p1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4" name="Google Shape;294;p14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5" name="Google Shape;295;p1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96" name="Google Shape;296;p1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7" name="Google Shape;297;p1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8" name="Google Shape;298;p1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9" name="Google Shape;299;p1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00" name="Google Shape;300;p14"/>
          <p:cNvCxnSpPr>
            <a:stCxn id="272" idx="1"/>
            <a:endCxn id="27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1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2" name="Google Shape;302;p14"/>
          <p:cNvSpPr txBox="1"/>
          <p:nvPr/>
        </p:nvSpPr>
        <p:spPr>
          <a:xfrm>
            <a:off x="336625" y="4127975"/>
            <a:ext cx="7756500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Which edge is added next?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Either 0-1 or 4-3 are guaranteed to work (see exercises for proof)!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Note: They are not both guaranteed to be in the MST.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10" name="Google Shape;310;p1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11" name="Google Shape;311;p1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12" name="Google Shape;312;p1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13" name="Google Shape;313;p1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14" name="Google Shape;314;p1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15" name="Google Shape;315;p15"/>
          <p:cNvCxnSpPr>
            <a:stCxn id="309" idx="2"/>
            <a:endCxn id="31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15"/>
          <p:cNvCxnSpPr>
            <a:stCxn id="309" idx="3"/>
            <a:endCxn id="31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15"/>
          <p:cNvCxnSpPr>
            <a:stCxn id="311" idx="2"/>
            <a:endCxn id="31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15"/>
          <p:cNvCxnSpPr>
            <a:stCxn id="314" idx="2"/>
            <a:endCxn id="31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15"/>
          <p:cNvCxnSpPr>
            <a:stCxn id="312" idx="2"/>
            <a:endCxn id="31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15"/>
          <p:cNvCxnSpPr>
            <a:stCxn id="310" idx="3"/>
            <a:endCxn id="31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1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322" name="Google Shape;322;p15"/>
          <p:cNvCxnSpPr>
            <a:stCxn id="321" idx="3"/>
            <a:endCxn id="309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1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24" name="Google Shape;324;p15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5" name="Google Shape;325;p15"/>
          <p:cNvCxnSpPr>
            <a:stCxn id="321" idx="3"/>
            <a:endCxn id="31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15"/>
          <p:cNvCxnSpPr>
            <a:stCxn id="312" idx="3"/>
            <a:endCxn id="314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15"/>
          <p:cNvCxnSpPr>
            <a:stCxn id="309" idx="3"/>
            <a:endCxn id="311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1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29" name="Google Shape;329;p15"/>
          <p:cNvCxnSpPr>
            <a:stCxn id="314" idx="0"/>
            <a:endCxn id="31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1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1" name="Google Shape;331;p1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2" name="Google Shape;332;p1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33" name="Google Shape;333;p1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4" name="Google Shape;334;p15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5" name="Google Shape;335;p1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36" name="Google Shape;336;p1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7" name="Google Shape;337;p1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8" name="Google Shape;338;p1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9" name="Google Shape;339;p1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40" name="Google Shape;340;p15"/>
          <p:cNvCxnSpPr>
            <a:stCxn id="312" idx="1"/>
            <a:endCxn id="31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1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 (Conceptual)</a:t>
            </a:r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 from some arbitrary start node.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Add shortest edge (mark black) that has one node inside the MST under construction. Repeat until V-1 edges.</a:t>
            </a:r>
            <a:endParaRPr/>
          </a:p>
        </p:txBody>
      </p:sp>
      <p:sp>
        <p:nvSpPr>
          <p:cNvPr id="348" name="Google Shape;348;p1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49" name="Google Shape;349;p1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50" name="Google Shape;350;p1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51" name="Google Shape;351;p1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52" name="Google Shape;352;p1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53" name="Google Shape;353;p1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54" name="Google Shape;354;p16"/>
          <p:cNvCxnSpPr>
            <a:stCxn id="348" idx="2"/>
            <a:endCxn id="34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16"/>
          <p:cNvCxnSpPr>
            <a:stCxn id="348" idx="3"/>
            <a:endCxn id="35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16"/>
          <p:cNvCxnSpPr>
            <a:stCxn id="350" idx="2"/>
            <a:endCxn id="35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16"/>
          <p:cNvCxnSpPr>
            <a:stCxn id="353" idx="2"/>
            <a:endCxn id="35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16"/>
          <p:cNvCxnSpPr>
            <a:stCxn id="351" idx="2"/>
            <a:endCxn id="35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16"/>
          <p:cNvCxnSpPr>
            <a:stCxn id="349" idx="3"/>
            <a:endCxn id="35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1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361" name="Google Shape;361;p16"/>
          <p:cNvCxnSpPr>
            <a:stCxn id="360" idx="3"/>
            <a:endCxn id="348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1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63" name="Google Shape;363;p16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4" name="Google Shape;364;p16"/>
          <p:cNvCxnSpPr>
            <a:stCxn id="360" idx="3"/>
            <a:endCxn id="34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16"/>
          <p:cNvCxnSpPr>
            <a:stCxn id="351" idx="3"/>
            <a:endCxn id="353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16"/>
          <p:cNvCxnSpPr>
            <a:stCxn id="348" idx="3"/>
            <a:endCxn id="350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1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68" name="Google Shape;368;p16"/>
          <p:cNvCxnSpPr>
            <a:stCxn id="353" idx="0"/>
            <a:endCxn id="35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1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70" name="Google Shape;370;p1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1" name="Google Shape;371;p1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72" name="Google Shape;372;p1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73" name="Google Shape;373;p16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74" name="Google Shape;374;p1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75" name="Google Shape;375;p1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76" name="Google Shape;376;p1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7" name="Google Shape;377;p1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8" name="Google Shape;378;p1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79" name="Google Shape;379;p16"/>
          <p:cNvCxnSpPr>
            <a:stCxn id="351" idx="1"/>
            <a:endCxn id="34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1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991</Words>
  <Application>Microsoft Office PowerPoint</Application>
  <PresentationFormat>全屏显示(16:9)</PresentationFormat>
  <Paragraphs>410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Custom</vt:lpstr>
      <vt:lpstr>Prim’s Demo (Conceptual)</vt:lpstr>
      <vt:lpstr>Prim’s Demo (Conceptual)</vt:lpstr>
      <vt:lpstr>Prim’s Demo (Conceptual)</vt:lpstr>
      <vt:lpstr>Prim’s Demo (Conceptual)</vt:lpstr>
      <vt:lpstr>Prim’s Demo (Conceptual)</vt:lpstr>
      <vt:lpstr>Prim’s Demo (Conceptual)</vt:lpstr>
      <vt:lpstr>Prim’s Demo (Conceptual)</vt:lpstr>
      <vt:lpstr>Prim’s Demo (Conceptual)</vt:lpstr>
      <vt:lpstr>Prim’s Demo (Conceptual)</vt:lpstr>
      <vt:lpstr>Prim’s Demo (Conceptual)</vt:lpstr>
      <vt:lpstr>Prim’s Demo (Conceptual)</vt:lpstr>
      <vt:lpstr>Prim’s Demo (Conceptual)</vt:lpstr>
      <vt:lpstr>Prim’s Demo (Conceptual)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Prim’s Demo (Conceptual)</dc:title>
  <cp:lastModifiedBy>胡 晓晨</cp:lastModifiedBy>
  <cp:revision>3</cp:revision>
  <dcterms:modified xsi:type="dcterms:W3CDTF">2021-06-29T13:33:04Z</dcterms:modified>
</cp:coreProperties>
</file>