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57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9a60b2f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9a60b2f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645a299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645a299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a645a29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a645a29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a645a299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a645a299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a645a299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a645a299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9a645a299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9a645a299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9a645a299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9a645a299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a645a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a645a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a645a29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a645a29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a645a29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a645a29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645a29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645a29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a645a29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a645a29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a645a2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a645a2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a645a299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a645a299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a645a299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a645a299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4" name="Google Shape;34;p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5" name="Google Shape;35;p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6" name="Google Shape;36;p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7" name="Google Shape;37;p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8" name="Google Shape;38;p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9" name="Google Shape;39;p8"/>
          <p:cNvCxnSpPr>
            <a:stCxn id="33" idx="2"/>
            <a:endCxn id="3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8"/>
          <p:cNvCxnSpPr>
            <a:stCxn id="33" idx="3"/>
            <a:endCxn id="3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8"/>
          <p:cNvCxnSpPr>
            <a:stCxn id="35" idx="2"/>
            <a:endCxn id="3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8"/>
          <p:cNvCxnSpPr>
            <a:stCxn id="38" idx="2"/>
            <a:endCxn id="3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8"/>
          <p:cNvCxnSpPr>
            <a:stCxn id="36" idx="2"/>
            <a:endCxn id="3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>
            <a:stCxn id="34" idx="3"/>
            <a:endCxn id="3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6" name="Google Shape;46;p8"/>
          <p:cNvCxnSpPr>
            <a:stCxn id="45" idx="3"/>
            <a:endCxn id="33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8" name="Google Shape;48;p8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" name="Google Shape;49;p8"/>
          <p:cNvCxnSpPr>
            <a:stCxn id="45" idx="3"/>
            <a:endCxn id="3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8"/>
          <p:cNvCxnSpPr>
            <a:stCxn id="36" idx="3"/>
            <a:endCxn id="38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>
            <a:stCxn id="33" idx="3"/>
            <a:endCxn id="35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3" name="Google Shape;53;p8"/>
          <p:cNvCxnSpPr>
            <a:stCxn id="38" idx="0"/>
            <a:endCxn id="3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5" name="Google Shape;55;p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6" name="Google Shape;56;p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7" name="Google Shape;57;p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8" name="Google Shape;58;p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9" name="Google Shape;59;p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0" name="Google Shape;60;p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1" name="Google Shape;61;p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2" name="Google Shape;62;p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3" name="Google Shape;63;p8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(0-2: 1), (2-4: 1),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(3-6: 1), (5-6: 1),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(0-1: 2),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(4-1: 3),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(3-4: 3),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(6-4: 3),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5" name="Google Shape;65;p8"/>
          <p:cNvCxnSpPr>
            <a:stCxn id="36" idx="1"/>
            <a:endCxn id="3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7" name="Google Shape;67;p8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425" name="Google Shape;425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426" name="Google Shape;426;p1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27" name="Google Shape;427;p1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28" name="Google Shape;428;p1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29" name="Google Shape;429;p1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30" name="Google Shape;430;p1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31" name="Google Shape;431;p1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32" name="Google Shape;432;p17"/>
          <p:cNvCxnSpPr>
            <a:stCxn id="426" idx="2"/>
            <a:endCxn id="42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17"/>
          <p:cNvCxnSpPr>
            <a:stCxn id="426" idx="3"/>
            <a:endCxn id="42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17"/>
          <p:cNvCxnSpPr>
            <a:stCxn id="428" idx="2"/>
            <a:endCxn id="42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17"/>
          <p:cNvCxnSpPr>
            <a:stCxn id="431" idx="2"/>
            <a:endCxn id="43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17"/>
          <p:cNvCxnSpPr>
            <a:stCxn id="429" idx="2"/>
            <a:endCxn id="43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17"/>
          <p:cNvCxnSpPr>
            <a:stCxn id="427" idx="3"/>
            <a:endCxn id="43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1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39" name="Google Shape;439;p17"/>
          <p:cNvCxnSpPr>
            <a:stCxn id="438" idx="3"/>
            <a:endCxn id="426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1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41" name="Google Shape;441;p17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[0-2, 2-4, 3-6, 5-6]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2" name="Google Shape;442;p17"/>
          <p:cNvCxnSpPr>
            <a:stCxn id="438" idx="3"/>
            <a:endCxn id="42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17"/>
          <p:cNvCxnSpPr>
            <a:stCxn id="429" idx="3"/>
            <a:endCxn id="431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17"/>
          <p:cNvCxnSpPr>
            <a:stCxn id="426" idx="3"/>
            <a:endCxn id="428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p1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46" name="Google Shape;446;p17"/>
          <p:cNvCxnSpPr>
            <a:stCxn id="431" idx="0"/>
            <a:endCxn id="42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p1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48" name="Google Shape;448;p1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49" name="Google Shape;449;p1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50" name="Google Shape;450;p1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51" name="Google Shape;451;p17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52" name="Google Shape;452;p1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53" name="Google Shape;453;p1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54" name="Google Shape;454;p1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5" name="Google Shape;455;p1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6" name="Google Shape;456;p17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(4-1: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(3-4: 3), (6-4: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1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458" name="Google Shape;458;p17"/>
          <p:cNvCxnSpPr>
            <a:stCxn id="429" idx="1"/>
            <a:endCxn id="427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1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0" name="Google Shape;460;p17"/>
          <p:cNvSpPr txBox="1"/>
          <p:nvPr/>
        </p:nvSpPr>
        <p:spPr>
          <a:xfrm>
            <a:off x="893050" y="3778175"/>
            <a:ext cx="2319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isConnected(0, 1)</a:t>
            </a:r>
            <a:endParaRPr/>
          </a:p>
        </p:txBody>
      </p:sp>
      <p:sp>
        <p:nvSpPr>
          <p:cNvPr id="461" name="Google Shape;461;p17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[0-2-4, 3-6-5]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17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e=0-1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469" name="Google Shape;469;p1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70" name="Google Shape;470;p1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71" name="Google Shape;471;p1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72" name="Google Shape;472;p1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73" name="Google Shape;473;p1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74" name="Google Shape;474;p1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75" name="Google Shape;475;p18"/>
          <p:cNvCxnSpPr>
            <a:stCxn id="469" idx="2"/>
            <a:endCxn id="47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18"/>
          <p:cNvCxnSpPr>
            <a:stCxn id="469" idx="3"/>
            <a:endCxn id="47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18"/>
          <p:cNvCxnSpPr>
            <a:stCxn id="471" idx="2"/>
            <a:endCxn id="47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18"/>
          <p:cNvCxnSpPr>
            <a:stCxn id="474" idx="2"/>
            <a:endCxn id="47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18"/>
          <p:cNvCxnSpPr>
            <a:stCxn id="472" idx="2"/>
            <a:endCxn id="47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18"/>
          <p:cNvCxnSpPr>
            <a:stCxn id="470" idx="3"/>
            <a:endCxn id="47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1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82" name="Google Shape;482;p18"/>
          <p:cNvCxnSpPr>
            <a:stCxn id="481" idx="3"/>
            <a:endCxn id="469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3" name="Google Shape;483;p1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84" name="Google Shape;484;p18"/>
          <p:cNvSpPr txBox="1"/>
          <p:nvPr/>
        </p:nvSpPr>
        <p:spPr>
          <a:xfrm>
            <a:off x="176275" y="4646100"/>
            <a:ext cx="3746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[0-2, 2-4, 3-6, 5-6, 0-1]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5" name="Google Shape;485;p18"/>
          <p:cNvCxnSpPr>
            <a:stCxn id="481" idx="3"/>
            <a:endCxn id="47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18"/>
          <p:cNvCxnSpPr>
            <a:stCxn id="472" idx="3"/>
            <a:endCxn id="474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18"/>
          <p:cNvCxnSpPr>
            <a:stCxn id="469" idx="3"/>
            <a:endCxn id="471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1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89" name="Google Shape;489;p18"/>
          <p:cNvCxnSpPr>
            <a:stCxn id="474" idx="0"/>
            <a:endCxn id="47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0" name="Google Shape;490;p1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91" name="Google Shape;491;p1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92" name="Google Shape;492;p1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93" name="Google Shape;493;p1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94" name="Google Shape;494;p1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95" name="Google Shape;495;p1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96" name="Google Shape;496;p1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97" name="Google Shape;497;p1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98" name="Google Shape;498;p1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99" name="Google Shape;499;p18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(4-1: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(3-4: 3), (6-4: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1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501" name="Google Shape;501;p18"/>
          <p:cNvCxnSpPr>
            <a:stCxn id="472" idx="1"/>
            <a:endCxn id="47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1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03" name="Google Shape;503;p18"/>
          <p:cNvSpPr txBox="1"/>
          <p:nvPr/>
        </p:nvSpPr>
        <p:spPr>
          <a:xfrm>
            <a:off x="893050" y="3778175"/>
            <a:ext cx="2592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Cycle? No. union(0, 1). add(e)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8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[0-2-4-1, 3-6-5]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18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e=0-1</a:t>
            </a:r>
            <a:endParaRPr/>
          </a:p>
        </p:txBody>
      </p:sp>
      <p:sp>
        <p:nvSpPr>
          <p:cNvPr id="506" name="Google Shape;506;p18"/>
          <p:cNvSpPr/>
          <p:nvPr/>
        </p:nvSpPr>
        <p:spPr>
          <a:xfrm>
            <a:off x="1361075" y="4356575"/>
            <a:ext cx="387300" cy="2529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8"/>
          <p:cNvSpPr/>
          <p:nvPr/>
        </p:nvSpPr>
        <p:spPr>
          <a:xfrm>
            <a:off x="3154008" y="4747300"/>
            <a:ext cx="387300" cy="2529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513" name="Google Shape;513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514" name="Google Shape;514;p1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515" name="Google Shape;515;p1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16" name="Google Shape;516;p1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517" name="Google Shape;517;p1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18" name="Google Shape;518;p1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19" name="Google Shape;519;p1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520" name="Google Shape;520;p19"/>
          <p:cNvCxnSpPr>
            <a:stCxn id="514" idx="2"/>
            <a:endCxn id="51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19"/>
          <p:cNvCxnSpPr>
            <a:stCxn id="514" idx="3"/>
            <a:endCxn id="51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19"/>
          <p:cNvCxnSpPr>
            <a:stCxn id="516" idx="2"/>
            <a:endCxn id="51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19"/>
          <p:cNvCxnSpPr>
            <a:stCxn id="519" idx="2"/>
            <a:endCxn id="51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19"/>
          <p:cNvCxnSpPr>
            <a:stCxn id="517" idx="2"/>
            <a:endCxn id="51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19"/>
          <p:cNvCxnSpPr>
            <a:stCxn id="515" idx="3"/>
            <a:endCxn id="51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1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527" name="Google Shape;527;p19"/>
          <p:cNvCxnSpPr>
            <a:stCxn id="526" idx="3"/>
            <a:endCxn id="514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8" name="Google Shape;528;p1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29" name="Google Shape;529;p19"/>
          <p:cNvSpPr txBox="1"/>
          <p:nvPr/>
        </p:nvSpPr>
        <p:spPr>
          <a:xfrm>
            <a:off x="176275" y="4646100"/>
            <a:ext cx="4889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[0-2, 2-4, 3-6, 5-6, 0-1]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0" name="Google Shape;530;p19"/>
          <p:cNvCxnSpPr>
            <a:stCxn id="526" idx="3"/>
            <a:endCxn id="51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19"/>
          <p:cNvCxnSpPr>
            <a:stCxn id="517" idx="3"/>
            <a:endCxn id="519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19"/>
          <p:cNvCxnSpPr>
            <a:stCxn id="514" idx="3"/>
            <a:endCxn id="516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3" name="Google Shape;533;p1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34" name="Google Shape;534;p19"/>
          <p:cNvCxnSpPr>
            <a:stCxn id="519" idx="0"/>
            <a:endCxn id="51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p1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36" name="Google Shape;536;p1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7" name="Google Shape;537;p1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38" name="Google Shape;538;p1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39" name="Google Shape;539;p19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40" name="Google Shape;540;p1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41" name="Google Shape;541;p1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42" name="Google Shape;542;p1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3" name="Google Shape;543;p1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4" name="Google Shape;544;p19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(3-4: 3), (6-4: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1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546" name="Google Shape;546;p19"/>
          <p:cNvCxnSpPr>
            <a:stCxn id="517" idx="1"/>
            <a:endCxn id="51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7" name="Google Shape;547;p1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8" name="Google Shape;548;p19"/>
          <p:cNvSpPr txBox="1"/>
          <p:nvPr/>
        </p:nvSpPr>
        <p:spPr>
          <a:xfrm>
            <a:off x="893050" y="3778175"/>
            <a:ext cx="2592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isConnected(1, 4)</a:t>
            </a:r>
            <a:endParaRPr/>
          </a:p>
        </p:txBody>
      </p:sp>
      <p:sp>
        <p:nvSpPr>
          <p:cNvPr id="549" name="Google Shape;549;p19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[0-2-4-1, 3-6-5]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19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e=1-4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556" name="Google Shape;556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557" name="Google Shape;557;p2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558" name="Google Shape;558;p2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59" name="Google Shape;559;p2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560" name="Google Shape;560;p2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61" name="Google Shape;561;p2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62" name="Google Shape;562;p2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563" name="Google Shape;563;p20"/>
          <p:cNvCxnSpPr>
            <a:stCxn id="557" idx="2"/>
            <a:endCxn id="55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20"/>
          <p:cNvCxnSpPr>
            <a:stCxn id="557" idx="3"/>
            <a:endCxn id="56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20"/>
          <p:cNvCxnSpPr>
            <a:stCxn id="559" idx="2"/>
            <a:endCxn id="56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20"/>
          <p:cNvCxnSpPr>
            <a:stCxn id="562" idx="2"/>
            <a:endCxn id="56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20"/>
          <p:cNvCxnSpPr>
            <a:stCxn id="560" idx="2"/>
            <a:endCxn id="56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20"/>
          <p:cNvCxnSpPr>
            <a:stCxn id="558" idx="3"/>
            <a:endCxn id="56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2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570" name="Google Shape;570;p20"/>
          <p:cNvCxnSpPr>
            <a:stCxn id="569" idx="3"/>
            <a:endCxn id="557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2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72" name="Google Shape;572;p20"/>
          <p:cNvSpPr txBox="1"/>
          <p:nvPr/>
        </p:nvSpPr>
        <p:spPr>
          <a:xfrm>
            <a:off x="176275" y="4646100"/>
            <a:ext cx="3814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[0-2, 2-4, 3-6, 5-6, 0-1]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3" name="Google Shape;573;p20"/>
          <p:cNvCxnSpPr>
            <a:stCxn id="569" idx="3"/>
            <a:endCxn id="55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20"/>
          <p:cNvCxnSpPr>
            <a:stCxn id="560" idx="3"/>
            <a:endCxn id="562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20"/>
          <p:cNvCxnSpPr>
            <a:stCxn id="557" idx="3"/>
            <a:endCxn id="559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6" name="Google Shape;576;p2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77" name="Google Shape;577;p20"/>
          <p:cNvCxnSpPr>
            <a:stCxn id="562" idx="0"/>
            <a:endCxn id="55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8" name="Google Shape;578;p2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9" name="Google Shape;579;p2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0" name="Google Shape;580;p2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81" name="Google Shape;581;p2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82" name="Google Shape;582;p20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83" name="Google Shape;583;p2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84" name="Google Shape;584;p2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85" name="Google Shape;585;p2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6" name="Google Shape;586;p2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7" name="Google Shape;587;p20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(3-4: 3), (6-4: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8" name="Google Shape;588;p2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589" name="Google Shape;589;p20"/>
          <p:cNvCxnSpPr>
            <a:stCxn id="560" idx="1"/>
            <a:endCxn id="55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2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91" name="Google Shape;591;p20"/>
          <p:cNvSpPr txBox="1"/>
          <p:nvPr/>
        </p:nvSpPr>
        <p:spPr>
          <a:xfrm>
            <a:off x="893050" y="3778175"/>
            <a:ext cx="2298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Yes. Do nothing.</a:t>
            </a:r>
            <a:endParaRPr/>
          </a:p>
        </p:txBody>
      </p:sp>
      <p:sp>
        <p:nvSpPr>
          <p:cNvPr id="592" name="Google Shape;592;p20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[0-2-4-1, 3-6-5]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3" name="Google Shape;593;p20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e=1-4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599" name="Google Shape;599;p2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600" name="Google Shape;600;p2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601" name="Google Shape;601;p2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602" name="Google Shape;602;p2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603" name="Google Shape;603;p2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604" name="Google Shape;604;p2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605" name="Google Shape;605;p2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606" name="Google Shape;606;p21"/>
          <p:cNvCxnSpPr>
            <a:stCxn id="600" idx="2"/>
            <a:endCxn id="60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21"/>
          <p:cNvCxnSpPr>
            <a:stCxn id="600" idx="3"/>
            <a:endCxn id="60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21"/>
          <p:cNvCxnSpPr>
            <a:stCxn id="602" idx="2"/>
            <a:endCxn id="60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21"/>
          <p:cNvCxnSpPr>
            <a:stCxn id="605" idx="2"/>
            <a:endCxn id="60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21"/>
          <p:cNvCxnSpPr>
            <a:stCxn id="603" idx="2"/>
            <a:endCxn id="60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21"/>
          <p:cNvCxnSpPr>
            <a:stCxn id="601" idx="3"/>
            <a:endCxn id="60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2" name="Google Shape;612;p2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613" name="Google Shape;613;p21"/>
          <p:cNvCxnSpPr>
            <a:stCxn id="612" idx="3"/>
            <a:endCxn id="600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" name="Google Shape;614;p2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615" name="Google Shape;615;p21"/>
          <p:cNvSpPr txBox="1"/>
          <p:nvPr/>
        </p:nvSpPr>
        <p:spPr>
          <a:xfrm>
            <a:off x="176275" y="4646100"/>
            <a:ext cx="3814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[0-2, 2-4, 3-6, 5-6, 0-1]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16" name="Google Shape;616;p21"/>
          <p:cNvCxnSpPr>
            <a:stCxn id="612" idx="3"/>
            <a:endCxn id="60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21"/>
          <p:cNvCxnSpPr>
            <a:stCxn id="603" idx="3"/>
            <a:endCxn id="605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21"/>
          <p:cNvCxnSpPr>
            <a:stCxn id="600" idx="3"/>
            <a:endCxn id="602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2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620" name="Google Shape;620;p21"/>
          <p:cNvCxnSpPr>
            <a:stCxn id="605" idx="0"/>
            <a:endCxn id="60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1" name="Google Shape;621;p2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22" name="Google Shape;622;p2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23" name="Google Shape;623;p2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624" name="Google Shape;624;p2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25" name="Google Shape;625;p2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26" name="Google Shape;626;p2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27" name="Google Shape;627;p2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28" name="Google Shape;628;p2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29" name="Google Shape;629;p2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30" name="Google Shape;630;p21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(6-4: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2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32" name="Google Shape;632;p21"/>
          <p:cNvCxnSpPr>
            <a:stCxn id="603" idx="1"/>
            <a:endCxn id="60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3" name="Google Shape;633;p2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34" name="Google Shape;634;p21"/>
          <p:cNvSpPr txBox="1"/>
          <p:nvPr/>
        </p:nvSpPr>
        <p:spPr>
          <a:xfrm>
            <a:off x="893050" y="3778175"/>
            <a:ext cx="2745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isConnected(3, 4)</a:t>
            </a:r>
            <a:endParaRPr/>
          </a:p>
        </p:txBody>
      </p:sp>
      <p:sp>
        <p:nvSpPr>
          <p:cNvPr id="635" name="Google Shape;635;p21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[0-2-4-1, 3-6-5]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6" name="Google Shape;636;p21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e=3-4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642" name="Google Shape;642;p2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643" name="Google Shape;643;p2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644" name="Google Shape;644;p2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645" name="Google Shape;645;p2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646" name="Google Shape;646;p2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647" name="Google Shape;647;p2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648" name="Google Shape;648;p2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649" name="Google Shape;649;p22"/>
          <p:cNvCxnSpPr>
            <a:stCxn id="643" idx="2"/>
            <a:endCxn id="64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22"/>
          <p:cNvCxnSpPr>
            <a:stCxn id="643" idx="3"/>
            <a:endCxn id="64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22"/>
          <p:cNvCxnSpPr>
            <a:stCxn id="645" idx="2"/>
            <a:endCxn id="64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2"/>
          <p:cNvCxnSpPr>
            <a:stCxn id="648" idx="2"/>
            <a:endCxn id="64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" name="Google Shape;653;p22"/>
          <p:cNvCxnSpPr>
            <a:stCxn id="646" idx="2"/>
            <a:endCxn id="64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22"/>
          <p:cNvCxnSpPr>
            <a:stCxn id="644" idx="3"/>
            <a:endCxn id="64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2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656" name="Google Shape;656;p22"/>
          <p:cNvCxnSpPr>
            <a:stCxn id="655" idx="3"/>
            <a:endCxn id="643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7" name="Google Shape;657;p2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658" name="Google Shape;658;p22"/>
          <p:cNvSpPr txBox="1"/>
          <p:nvPr/>
        </p:nvSpPr>
        <p:spPr>
          <a:xfrm>
            <a:off x="176275" y="4646100"/>
            <a:ext cx="4515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[0-2, 2-4, 3-6, 5-6, 0-1, 3-4]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59" name="Google Shape;659;p22"/>
          <p:cNvCxnSpPr>
            <a:stCxn id="655" idx="3"/>
            <a:endCxn id="64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" name="Google Shape;660;p22"/>
          <p:cNvCxnSpPr>
            <a:stCxn id="646" idx="3"/>
            <a:endCxn id="648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22"/>
          <p:cNvCxnSpPr>
            <a:stCxn id="643" idx="3"/>
            <a:endCxn id="645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2" name="Google Shape;662;p2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663" name="Google Shape;663;p22"/>
          <p:cNvCxnSpPr>
            <a:stCxn id="648" idx="0"/>
            <a:endCxn id="64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4" name="Google Shape;664;p2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65" name="Google Shape;665;p2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6" name="Google Shape;666;p2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667" name="Google Shape;667;p2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68" name="Google Shape;668;p22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69" name="Google Shape;669;p2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70" name="Google Shape;670;p2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71" name="Google Shape;671;p2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72" name="Google Shape;672;p2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73" name="Google Shape;673;p22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(6-4: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4" name="Google Shape;674;p2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75" name="Google Shape;675;p22"/>
          <p:cNvCxnSpPr>
            <a:stCxn id="646" idx="1"/>
            <a:endCxn id="64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6" name="Google Shape;676;p2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77" name="Google Shape;677;p22"/>
          <p:cNvSpPr txBox="1"/>
          <p:nvPr/>
        </p:nvSpPr>
        <p:spPr>
          <a:xfrm>
            <a:off x="893050" y="3778175"/>
            <a:ext cx="27741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 union(3, 4). add(e).</a:t>
            </a:r>
            <a:endParaRPr/>
          </a:p>
        </p:txBody>
      </p:sp>
      <p:sp>
        <p:nvSpPr>
          <p:cNvPr id="678" name="Google Shape;678;p22"/>
          <p:cNvSpPr txBox="1"/>
          <p:nvPr/>
        </p:nvSpPr>
        <p:spPr>
          <a:xfrm>
            <a:off x="5347550" y="4569550"/>
            <a:ext cx="19668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V-1 edges, so done.</a:t>
            </a:r>
            <a:endParaRPr/>
          </a:p>
        </p:txBody>
      </p:sp>
      <p:sp>
        <p:nvSpPr>
          <p:cNvPr id="679" name="Google Shape;679;p22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[0-2-4-1-3-6-5]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0" name="Google Shape;680;p22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e=3-4</a:t>
            </a:r>
            <a:endParaRPr/>
          </a:p>
        </p:txBody>
      </p:sp>
      <p:sp>
        <p:nvSpPr>
          <p:cNvPr id="681" name="Google Shape;681;p22"/>
          <p:cNvSpPr/>
          <p:nvPr/>
        </p:nvSpPr>
        <p:spPr>
          <a:xfrm>
            <a:off x="1594967" y="4356575"/>
            <a:ext cx="387300" cy="2529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2"/>
          <p:cNvSpPr/>
          <p:nvPr/>
        </p:nvSpPr>
        <p:spPr>
          <a:xfrm>
            <a:off x="3707400" y="4737575"/>
            <a:ext cx="387300" cy="2529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75" name="Google Shape;75;p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6" name="Google Shape;76;p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77" name="Google Shape;77;p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78" name="Google Shape;78;p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79" name="Google Shape;79;p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80" name="Google Shape;80;p9"/>
          <p:cNvCxnSpPr>
            <a:stCxn id="74" idx="2"/>
            <a:endCxn id="7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9"/>
          <p:cNvCxnSpPr>
            <a:stCxn id="74" idx="3"/>
            <a:endCxn id="7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9"/>
          <p:cNvCxnSpPr>
            <a:stCxn id="76" idx="2"/>
            <a:endCxn id="7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9"/>
          <p:cNvCxnSpPr>
            <a:stCxn id="79" idx="2"/>
            <a:endCxn id="7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9"/>
          <p:cNvCxnSpPr>
            <a:stCxn id="77" idx="2"/>
            <a:endCxn id="7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9"/>
          <p:cNvCxnSpPr>
            <a:stCxn id="75" idx="3"/>
            <a:endCxn id="7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87" name="Google Shape;87;p9"/>
          <p:cNvCxnSpPr>
            <a:stCxn id="86" idx="3"/>
            <a:endCxn id="74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" name="Google Shape;90;p9"/>
          <p:cNvCxnSpPr>
            <a:stCxn id="86" idx="3"/>
            <a:endCxn id="7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9"/>
          <p:cNvCxnSpPr>
            <a:stCxn id="77" idx="3"/>
            <a:endCxn id="79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9"/>
          <p:cNvCxnSpPr>
            <a:stCxn id="74" idx="3"/>
            <a:endCxn id="76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94" name="Google Shape;94;p9"/>
          <p:cNvCxnSpPr>
            <a:stCxn id="79" idx="0"/>
            <a:endCxn id="7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6" name="Google Shape;96;p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7" name="Google Shape;97;p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98" name="Google Shape;98;p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99" name="Google Shape;99;p9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0" name="Google Shape;100;p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01" name="Google Shape;101;p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2" name="Google Shape;102;p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3" name="Google Shape;103;p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4" name="Google Shape;104;p9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(2-4: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(3-6: 1), (5-6: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(0-1: 2), (4-1: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(3-4: 3), (6-4: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06" name="Google Shape;106;p9"/>
          <p:cNvCxnSpPr>
            <a:stCxn id="77" idx="1"/>
            <a:endCxn id="7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8" name="Google Shape;108;p9"/>
          <p:cNvSpPr txBox="1"/>
          <p:nvPr/>
        </p:nvSpPr>
        <p:spPr>
          <a:xfrm>
            <a:off x="893050" y="3778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isConnected(0, 2)</a:t>
            </a:r>
            <a:endParaRPr/>
          </a:p>
        </p:txBody>
      </p:sp>
      <p:sp>
        <p:nvSpPr>
          <p:cNvPr id="109" name="Google Shape;109;p9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e=0-2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117" name="Google Shape;117;p1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18" name="Google Shape;118;p1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19" name="Google Shape;119;p1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20" name="Google Shape;120;p1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21" name="Google Shape;121;p1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22" name="Google Shape;122;p1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23" name="Google Shape;123;p10"/>
          <p:cNvCxnSpPr>
            <a:stCxn id="117" idx="2"/>
            <a:endCxn id="11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0"/>
          <p:cNvCxnSpPr>
            <a:stCxn id="117" idx="3"/>
            <a:endCxn id="12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0"/>
          <p:cNvCxnSpPr>
            <a:stCxn id="119" idx="2"/>
            <a:endCxn id="12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0"/>
          <p:cNvCxnSpPr>
            <a:stCxn id="122" idx="2"/>
            <a:endCxn id="12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0"/>
          <p:cNvCxnSpPr>
            <a:stCxn id="120" idx="2"/>
            <a:endCxn id="12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0"/>
          <p:cNvCxnSpPr>
            <a:stCxn id="118" idx="3"/>
            <a:endCxn id="12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30" name="Google Shape;130;p10"/>
          <p:cNvCxnSpPr>
            <a:stCxn id="129" idx="3"/>
            <a:endCxn id="117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2" name="Google Shape;132;p10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3" name="Google Shape;133;p10"/>
          <p:cNvCxnSpPr>
            <a:stCxn id="129" idx="3"/>
            <a:endCxn id="11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0"/>
          <p:cNvCxnSpPr>
            <a:stCxn id="120" idx="3"/>
            <a:endCxn id="122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0"/>
          <p:cNvCxnSpPr>
            <a:stCxn id="117" idx="3"/>
            <a:endCxn id="119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37" name="Google Shape;137;p10"/>
          <p:cNvCxnSpPr>
            <a:stCxn id="122" idx="0"/>
            <a:endCxn id="11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9" name="Google Shape;139;p1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0" name="Google Shape;140;p1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41" name="Google Shape;141;p1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2" name="Google Shape;142;p10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3" name="Google Shape;143;p1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44" name="Google Shape;144;p1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5" name="Google Shape;145;p1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6" name="Google Shape;146;p1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7" name="Google Shape;147;p10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(2-4: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(3-6: 1), (5-6: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(0-1: 2), (4-1: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(3-4: 3), (6-4: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49" name="Google Shape;149;p10"/>
          <p:cNvCxnSpPr>
            <a:stCxn id="120" idx="1"/>
            <a:endCxn id="11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1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1" name="Google Shape;151;p10"/>
          <p:cNvSpPr txBox="1"/>
          <p:nvPr/>
        </p:nvSpPr>
        <p:spPr>
          <a:xfrm>
            <a:off x="893050" y="3778175"/>
            <a:ext cx="26631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 union(0, 2). add(e).</a:t>
            </a:r>
            <a:endParaRPr/>
          </a:p>
        </p:txBody>
      </p:sp>
      <p:sp>
        <p:nvSpPr>
          <p:cNvPr id="152" name="Google Shape;152;p10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[0-2]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e=0-2</a:t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919750" y="4356575"/>
            <a:ext cx="387300" cy="2529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919750" y="4742867"/>
            <a:ext cx="387300" cy="2529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63" name="Google Shape;163;p1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64" name="Google Shape;164;p1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65" name="Google Shape;165;p1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66" name="Google Shape;166;p1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67" name="Google Shape;167;p1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68" name="Google Shape;168;p11"/>
          <p:cNvCxnSpPr>
            <a:stCxn id="162" idx="2"/>
            <a:endCxn id="16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1"/>
          <p:cNvCxnSpPr>
            <a:stCxn id="162" idx="3"/>
            <a:endCxn id="16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1"/>
          <p:cNvCxnSpPr>
            <a:stCxn id="164" idx="2"/>
            <a:endCxn id="16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1"/>
          <p:cNvCxnSpPr>
            <a:stCxn id="167" idx="2"/>
            <a:endCxn id="16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1"/>
          <p:cNvCxnSpPr>
            <a:stCxn id="165" idx="2"/>
            <a:endCxn id="16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1"/>
          <p:cNvCxnSpPr>
            <a:stCxn id="163" idx="3"/>
            <a:endCxn id="16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1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75" name="Google Shape;175;p11"/>
          <p:cNvCxnSpPr>
            <a:stCxn id="174" idx="3"/>
            <a:endCxn id="162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8" name="Google Shape;178;p11"/>
          <p:cNvCxnSpPr>
            <a:stCxn id="174" idx="3"/>
            <a:endCxn id="16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1"/>
          <p:cNvCxnSpPr>
            <a:stCxn id="165" idx="3"/>
            <a:endCxn id="167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1"/>
          <p:cNvCxnSpPr>
            <a:stCxn id="162" idx="3"/>
            <a:endCxn id="164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1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82" name="Google Shape;182;p11"/>
          <p:cNvCxnSpPr>
            <a:stCxn id="167" idx="0"/>
            <a:endCxn id="16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84" name="Google Shape;184;p1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5" name="Google Shape;185;p1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86" name="Google Shape;186;p1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7" name="Google Shape;187;p1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8" name="Google Shape;188;p1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89" name="Google Shape;189;p1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90" name="Google Shape;190;p1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1" name="Google Shape;191;p1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2" name="Google Shape;192;p11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(3-6: 1), (5-6: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(0-1: 2), (4-1: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(3-4: 3), (6-4: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94" name="Google Shape;194;p11"/>
          <p:cNvCxnSpPr>
            <a:stCxn id="165" idx="1"/>
            <a:endCxn id="16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1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6" name="Google Shape;196;p11"/>
          <p:cNvSpPr txBox="1"/>
          <p:nvPr/>
        </p:nvSpPr>
        <p:spPr>
          <a:xfrm>
            <a:off x="893050" y="3778175"/>
            <a:ext cx="2274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isConnected(2, 4)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[0-2]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e=2-4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205" name="Google Shape;205;p1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06" name="Google Shape;206;p1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07" name="Google Shape;207;p1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08" name="Google Shape;208;p1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09" name="Google Shape;209;p1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210" name="Google Shape;210;p1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211" name="Google Shape;211;p12"/>
          <p:cNvCxnSpPr>
            <a:stCxn id="205" idx="2"/>
            <a:endCxn id="20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12"/>
          <p:cNvCxnSpPr>
            <a:stCxn id="205" idx="3"/>
            <a:endCxn id="20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2"/>
          <p:cNvCxnSpPr>
            <a:stCxn id="207" idx="2"/>
            <a:endCxn id="20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12"/>
          <p:cNvCxnSpPr>
            <a:stCxn id="210" idx="2"/>
            <a:endCxn id="20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2"/>
          <p:cNvCxnSpPr>
            <a:stCxn id="208" idx="2"/>
            <a:endCxn id="20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2"/>
          <p:cNvCxnSpPr>
            <a:stCxn id="206" idx="3"/>
            <a:endCxn id="20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1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218" name="Google Shape;218;p12"/>
          <p:cNvCxnSpPr>
            <a:stCxn id="217" idx="3"/>
            <a:endCxn id="205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20" name="Google Shape;220;p12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[0-2, 2-4]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1" name="Google Shape;221;p12"/>
          <p:cNvCxnSpPr>
            <a:stCxn id="217" idx="3"/>
            <a:endCxn id="20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2"/>
          <p:cNvCxnSpPr>
            <a:stCxn id="208" idx="3"/>
            <a:endCxn id="210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2"/>
          <p:cNvCxnSpPr>
            <a:stCxn id="205" idx="3"/>
            <a:endCxn id="207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1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25" name="Google Shape;225;p12"/>
          <p:cNvCxnSpPr>
            <a:stCxn id="210" idx="0"/>
            <a:endCxn id="20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1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27" name="Google Shape;227;p1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28" name="Google Shape;228;p1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29" name="Google Shape;229;p1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0" name="Google Shape;230;p12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1" name="Google Shape;231;p1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32" name="Google Shape;232;p1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3" name="Google Shape;233;p1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4" name="Google Shape;234;p1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5" name="Google Shape;235;p12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(3-6: 1), (5-6: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(0-1: 2), (4-1: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(3-4: 3), (6-4: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37" name="Google Shape;237;p12"/>
          <p:cNvCxnSpPr>
            <a:stCxn id="208" idx="1"/>
            <a:endCxn id="20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1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9" name="Google Shape;239;p12"/>
          <p:cNvSpPr txBox="1"/>
          <p:nvPr/>
        </p:nvSpPr>
        <p:spPr>
          <a:xfrm>
            <a:off x="893050" y="3778175"/>
            <a:ext cx="2592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 union(2, 4). add(e)</a:t>
            </a:r>
            <a:endParaRPr/>
          </a:p>
        </p:txBody>
      </p:sp>
      <p:sp>
        <p:nvSpPr>
          <p:cNvPr id="240" name="Google Shape;240;p12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[0-2-4]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e=2-4</a:t>
            </a: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1148350" y="4356575"/>
            <a:ext cx="387300" cy="2529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1474317" y="4737575"/>
            <a:ext cx="387300" cy="2529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51" name="Google Shape;251;p1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52" name="Google Shape;252;p1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53" name="Google Shape;253;p1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54" name="Google Shape;254;p1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255" name="Google Shape;255;p1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256" name="Google Shape;256;p13"/>
          <p:cNvCxnSpPr>
            <a:stCxn id="250" idx="2"/>
            <a:endCxn id="25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13"/>
          <p:cNvCxnSpPr>
            <a:stCxn id="250" idx="3"/>
            <a:endCxn id="25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13"/>
          <p:cNvCxnSpPr>
            <a:stCxn id="252" idx="2"/>
            <a:endCxn id="25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3"/>
          <p:cNvCxnSpPr>
            <a:stCxn id="255" idx="2"/>
            <a:endCxn id="25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3"/>
          <p:cNvCxnSpPr>
            <a:stCxn id="253" idx="2"/>
            <a:endCxn id="25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3"/>
          <p:cNvCxnSpPr>
            <a:stCxn id="251" idx="3"/>
            <a:endCxn id="25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1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263" name="Google Shape;263;p13"/>
          <p:cNvCxnSpPr>
            <a:stCxn id="262" idx="3"/>
            <a:endCxn id="250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1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65" name="Google Shape;265;p13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[0-2, 2-4]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6" name="Google Shape;266;p13"/>
          <p:cNvCxnSpPr>
            <a:stCxn id="262" idx="3"/>
            <a:endCxn id="25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13"/>
          <p:cNvCxnSpPr>
            <a:stCxn id="253" idx="3"/>
            <a:endCxn id="255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13"/>
          <p:cNvCxnSpPr>
            <a:stCxn id="250" idx="3"/>
            <a:endCxn id="252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1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70" name="Google Shape;270;p13"/>
          <p:cNvCxnSpPr>
            <a:stCxn id="255" idx="0"/>
            <a:endCxn id="25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1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2" name="Google Shape;272;p1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3" name="Google Shape;273;p1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74" name="Google Shape;274;p1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5" name="Google Shape;275;p13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6" name="Google Shape;276;p1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77" name="Google Shape;277;p1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8" name="Google Shape;278;p1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9" name="Google Shape;279;p1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0" name="Google Shape;280;p13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(5-6: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(0-1: 2), (4-1: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(3-4: 3), (6-4: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82" name="Google Shape;282;p13"/>
          <p:cNvCxnSpPr>
            <a:stCxn id="253" idx="1"/>
            <a:endCxn id="25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1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4" name="Google Shape;284;p13"/>
          <p:cNvSpPr txBox="1"/>
          <p:nvPr/>
        </p:nvSpPr>
        <p:spPr>
          <a:xfrm>
            <a:off x="893050" y="3778175"/>
            <a:ext cx="2467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isConnected(3, 6)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[0-2-4]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3-6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94" name="Google Shape;294;p1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95" name="Google Shape;295;p1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96" name="Google Shape;296;p1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97" name="Google Shape;297;p1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298" name="Google Shape;298;p1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299" name="Google Shape;299;p14"/>
          <p:cNvCxnSpPr>
            <a:stCxn id="293" idx="2"/>
            <a:endCxn id="29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14"/>
          <p:cNvCxnSpPr>
            <a:stCxn id="293" idx="3"/>
            <a:endCxn id="29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14"/>
          <p:cNvCxnSpPr>
            <a:stCxn id="295" idx="2"/>
            <a:endCxn id="29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14"/>
          <p:cNvCxnSpPr>
            <a:stCxn id="298" idx="2"/>
            <a:endCxn id="29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14"/>
          <p:cNvCxnSpPr>
            <a:stCxn id="296" idx="2"/>
            <a:endCxn id="29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14"/>
          <p:cNvCxnSpPr>
            <a:stCxn id="294" idx="3"/>
            <a:endCxn id="29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1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306" name="Google Shape;306;p14"/>
          <p:cNvCxnSpPr>
            <a:stCxn id="305" idx="3"/>
            <a:endCxn id="293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1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08" name="Google Shape;308;p14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[0-2, 2-4, 3-6]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9" name="Google Shape;309;p14"/>
          <p:cNvCxnSpPr>
            <a:stCxn id="305" idx="3"/>
            <a:endCxn id="29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14"/>
          <p:cNvCxnSpPr>
            <a:stCxn id="296" idx="3"/>
            <a:endCxn id="298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14"/>
          <p:cNvCxnSpPr>
            <a:stCxn id="293" idx="3"/>
            <a:endCxn id="295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1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13" name="Google Shape;313;p14"/>
          <p:cNvCxnSpPr>
            <a:stCxn id="298" idx="0"/>
            <a:endCxn id="29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1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5" name="Google Shape;315;p1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6" name="Google Shape;316;p1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17" name="Google Shape;317;p1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8" name="Google Shape;318;p14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9" name="Google Shape;319;p1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20" name="Google Shape;320;p1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1" name="Google Shape;321;p1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2" name="Google Shape;322;p1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3" name="Google Shape;323;p14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(5-6: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(0-1: 2), (4-1: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(3-4: 3), (6-4: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25" name="Google Shape;325;p14"/>
          <p:cNvCxnSpPr>
            <a:stCxn id="296" idx="1"/>
            <a:endCxn id="29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1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7" name="Google Shape;327;p14"/>
          <p:cNvSpPr txBox="1"/>
          <p:nvPr/>
        </p:nvSpPr>
        <p:spPr>
          <a:xfrm>
            <a:off x="893050" y="3778175"/>
            <a:ext cx="2795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Cycle? No. union(3, 6). add(e).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[0-2-4, 3-6]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e=3-6</a:t>
            </a:r>
            <a:endParaRPr/>
          </a:p>
        </p:txBody>
      </p:sp>
      <p:sp>
        <p:nvSpPr>
          <p:cNvPr id="330" name="Google Shape;330;p14"/>
          <p:cNvSpPr/>
          <p:nvPr/>
        </p:nvSpPr>
        <p:spPr>
          <a:xfrm>
            <a:off x="1697625" y="4356575"/>
            <a:ext cx="387300" cy="2529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4"/>
          <p:cNvSpPr/>
          <p:nvPr/>
        </p:nvSpPr>
        <p:spPr>
          <a:xfrm>
            <a:off x="2036292" y="4740750"/>
            <a:ext cx="387300" cy="2529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37" name="Google Shape;337;p1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39" name="Google Shape;339;p1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40" name="Google Shape;340;p1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41" name="Google Shape;341;p1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42" name="Google Shape;342;p1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43" name="Google Shape;343;p1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44" name="Google Shape;344;p15"/>
          <p:cNvCxnSpPr>
            <a:stCxn id="338" idx="2"/>
            <a:endCxn id="33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15"/>
          <p:cNvCxnSpPr>
            <a:stCxn id="338" idx="3"/>
            <a:endCxn id="34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15"/>
          <p:cNvCxnSpPr>
            <a:stCxn id="340" idx="2"/>
            <a:endCxn id="34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15"/>
          <p:cNvCxnSpPr>
            <a:stCxn id="343" idx="2"/>
            <a:endCxn id="34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15"/>
          <p:cNvCxnSpPr>
            <a:stCxn id="341" idx="2"/>
            <a:endCxn id="34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15"/>
          <p:cNvCxnSpPr>
            <a:stCxn id="339" idx="3"/>
            <a:endCxn id="34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1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351" name="Google Shape;351;p15"/>
          <p:cNvCxnSpPr>
            <a:stCxn id="350" idx="3"/>
            <a:endCxn id="338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" name="Google Shape;352;p1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53" name="Google Shape;353;p15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[0-2, 2-4, 3-6]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4" name="Google Shape;354;p15"/>
          <p:cNvCxnSpPr>
            <a:stCxn id="350" idx="3"/>
            <a:endCxn id="33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15"/>
          <p:cNvCxnSpPr>
            <a:stCxn id="341" idx="3"/>
            <a:endCxn id="343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15"/>
          <p:cNvCxnSpPr>
            <a:stCxn id="338" idx="3"/>
            <a:endCxn id="340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7" name="Google Shape;357;p1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58" name="Google Shape;358;p15"/>
          <p:cNvCxnSpPr>
            <a:stCxn id="343" idx="0"/>
            <a:endCxn id="34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1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0" name="Google Shape;360;p1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1" name="Google Shape;361;p1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62" name="Google Shape;362;p1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63" name="Google Shape;363;p15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64" name="Google Shape;364;p1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65" name="Google Shape;365;p1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66" name="Google Shape;366;p1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7" name="Google Shape;367;p1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8" name="Google Shape;368;p15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(0-1: 2), (4-1: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(3-4: 3), (6-4: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70" name="Google Shape;370;p15"/>
          <p:cNvCxnSpPr>
            <a:stCxn id="341" idx="1"/>
            <a:endCxn id="33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1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2" name="Google Shape;372;p15"/>
          <p:cNvSpPr txBox="1"/>
          <p:nvPr/>
        </p:nvSpPr>
        <p:spPr>
          <a:xfrm>
            <a:off x="893050" y="3778175"/>
            <a:ext cx="2350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isConnected(5, 6)</a:t>
            </a:r>
            <a:endParaRPr/>
          </a:p>
        </p:txBody>
      </p:sp>
      <p:sp>
        <p:nvSpPr>
          <p:cNvPr id="373" name="Google Shape;373;p15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[0-2-4, 3-6]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15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e=5-6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80" name="Google Shape;380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Insert all edges into PQ.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Repeat: Remove smallest weight edge. Add to MST if no cycle created.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   Until V-1 edges</a:t>
            </a:r>
            <a:endParaRPr dirty="0"/>
          </a:p>
        </p:txBody>
      </p:sp>
      <p:sp>
        <p:nvSpPr>
          <p:cNvPr id="381" name="Google Shape;381;p1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82" name="Google Shape;382;p1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83" name="Google Shape;383;p1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84" name="Google Shape;384;p1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85" name="Google Shape;385;p1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86" name="Google Shape;386;p1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87" name="Google Shape;387;p16"/>
          <p:cNvCxnSpPr>
            <a:stCxn id="381" idx="2"/>
            <a:endCxn id="38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16"/>
          <p:cNvCxnSpPr>
            <a:stCxn id="381" idx="3"/>
            <a:endCxn id="38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16"/>
          <p:cNvCxnSpPr>
            <a:stCxn id="383" idx="2"/>
            <a:endCxn id="38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16"/>
          <p:cNvCxnSpPr>
            <a:stCxn id="386" idx="2"/>
            <a:endCxn id="38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16"/>
          <p:cNvCxnSpPr>
            <a:stCxn id="384" idx="2"/>
            <a:endCxn id="38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16"/>
          <p:cNvCxnSpPr>
            <a:stCxn id="382" idx="3"/>
            <a:endCxn id="38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1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394" name="Google Shape;394;p16"/>
          <p:cNvCxnSpPr>
            <a:stCxn id="393" idx="3"/>
            <a:endCxn id="381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Google Shape;395;p1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96" name="Google Shape;396;p16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[0-2, 2-4, 3-6, 5-6]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7" name="Google Shape;397;p16"/>
          <p:cNvCxnSpPr>
            <a:stCxn id="393" idx="3"/>
            <a:endCxn id="38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16"/>
          <p:cNvCxnSpPr>
            <a:stCxn id="384" idx="3"/>
            <a:endCxn id="386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16"/>
          <p:cNvCxnSpPr>
            <a:stCxn id="381" idx="3"/>
            <a:endCxn id="383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400;p1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01" name="Google Shape;401;p16"/>
          <p:cNvCxnSpPr>
            <a:stCxn id="386" idx="0"/>
            <a:endCxn id="38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2" name="Google Shape;402;p1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03" name="Google Shape;403;p1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4" name="Google Shape;404;p1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05" name="Google Shape;405;p1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06" name="Google Shape;406;p16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07" name="Google Shape;407;p1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08" name="Google Shape;408;p1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09" name="Google Shape;409;p1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10" name="Google Shape;410;p1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11" name="Google Shape;411;p16"/>
          <p:cNvSpPr txBox="1"/>
          <p:nvPr/>
        </p:nvSpPr>
        <p:spPr>
          <a:xfrm>
            <a:off x="204565" y="1891633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(0-1: 2), (4-1: 3),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(3-4: 3), (6-4: 3),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(4-5: 4), (1-2: 5),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(1-3: 11), (2-5: 15)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413" name="Google Shape;413;p16"/>
          <p:cNvCxnSpPr>
            <a:stCxn id="384" idx="1"/>
            <a:endCxn id="38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1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15" name="Google Shape;415;p16"/>
          <p:cNvSpPr txBox="1"/>
          <p:nvPr/>
        </p:nvSpPr>
        <p:spPr>
          <a:xfrm>
            <a:off x="893050" y="3778175"/>
            <a:ext cx="2758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Cycle? No. union(5, 6). add(e).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6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[0-2-4, 3-6-5]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16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e=5-6</a:t>
            </a:r>
            <a:endParaRPr/>
          </a:p>
        </p:txBody>
      </p:sp>
      <p:sp>
        <p:nvSpPr>
          <p:cNvPr id="418" name="Google Shape;418;p16"/>
          <p:cNvSpPr/>
          <p:nvPr/>
        </p:nvSpPr>
        <p:spPr>
          <a:xfrm>
            <a:off x="1931517" y="4356575"/>
            <a:ext cx="387300" cy="2529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6"/>
          <p:cNvSpPr/>
          <p:nvPr/>
        </p:nvSpPr>
        <p:spPr>
          <a:xfrm>
            <a:off x="2596150" y="4753450"/>
            <a:ext cx="387300" cy="2529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Microsoft Office PowerPoint</Application>
  <PresentationFormat>全屏显示(16:9)</PresentationFormat>
  <Paragraphs>477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Custom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Kruskal’s Demo</dc:title>
  <cp:lastModifiedBy>胡 晓晨</cp:lastModifiedBy>
  <cp:revision>1</cp:revision>
  <dcterms:modified xsi:type="dcterms:W3CDTF">2021-06-30T11:22:05Z</dcterms:modified>
</cp:coreProperties>
</file>