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41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6e0dad85_2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76e0dad85_2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eae46bdb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eae46bdb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5eae46bd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5eae46bd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5eae46bdb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5eae46bdb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eae46b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eae46b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eae46bd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eae46bd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eae46bd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eae46bd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eae46bd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5eae46bd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eae46bd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eae46bd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5eae46bdb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5eae46bdb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eae46bd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eae46bd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5eae46bdb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5eae46bdb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31" name="Google Shape;31;p8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3" name="Google Shape;33;p8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4" name="Google Shape;34;p8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5" name="Google Shape;35;p8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6" name="Google Shape;36;p8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37" name="Google Shape;37;p8"/>
          <p:cNvCxnSpPr>
            <a:stCxn id="32" idx="1"/>
            <a:endCxn id="33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" name="Google Shape;38;p8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39" name="Google Shape;39;p8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0" name="Google Shape;40;p8"/>
          <p:cNvCxnSpPr>
            <a:stCxn id="38" idx="3"/>
            <a:endCxn id="33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41;p8"/>
          <p:cNvCxnSpPr>
            <a:stCxn id="35" idx="3"/>
            <a:endCxn id="36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42;p8"/>
          <p:cNvCxnSpPr>
            <a:stCxn id="32" idx="3"/>
            <a:endCxn id="34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43;p8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4" name="Google Shape;44;p8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" name="Google Shape;45;p8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46" name="Google Shape;46;p8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7" name="Google Shape;47;p8"/>
          <p:cNvCxnSpPr>
            <a:stCxn id="34" idx="3"/>
            <a:endCxn id="35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48;p8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49" name="Google Shape;49;p8"/>
          <p:cNvCxnSpPr>
            <a:stCxn id="38" idx="2"/>
            <a:endCxn id="32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" name="Google Shape;50;p8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51" name="Google Shape;51;p8"/>
          <p:cNvCxnSpPr>
            <a:stCxn id="33" idx="0"/>
            <a:endCxn id="35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53" name="Google Shape;53;p8"/>
          <p:cNvCxnSpPr>
            <a:stCxn id="34" idx="2"/>
            <a:endCxn id="36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Google Shape;54;p8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5" name="Google Shape;55;p8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[0, 3, 1, 2, 4, 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3833564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5192209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6374076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7658056" y="232223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8685988" y="228489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383" name="Google Shape;383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384" name="Google Shape;384;p17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2      7      1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-13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86" name="Google Shape;386;p17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87" name="Google Shape;387;p17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88" name="Google Shape;388;p17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89" name="Google Shape;389;p17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390" name="Google Shape;390;p17"/>
          <p:cNvCxnSpPr>
            <a:stCxn id="385" idx="1"/>
            <a:endCxn id="386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91" name="Google Shape;391;p17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392" name="Google Shape;392;p17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93" name="Google Shape;393;p17"/>
          <p:cNvCxnSpPr>
            <a:stCxn id="391" idx="3"/>
            <a:endCxn id="386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17"/>
          <p:cNvCxnSpPr>
            <a:stCxn id="388" idx="3"/>
            <a:endCxn id="389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17"/>
          <p:cNvCxnSpPr>
            <a:stCxn id="385" idx="3"/>
            <a:endCxn id="387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p17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7" name="Google Shape;397;p17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8" name="Google Shape;398;p17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399" name="Google Shape;399;p17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00" name="Google Shape;400;p17"/>
          <p:cNvCxnSpPr>
            <a:stCxn id="387" idx="3"/>
            <a:endCxn id="388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1" name="Google Shape;401;p17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402" name="Google Shape;402;p17"/>
          <p:cNvCxnSpPr>
            <a:stCxn id="391" idx="2"/>
            <a:endCxn id="385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3" name="Google Shape;403;p17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04" name="Google Shape;404;p17"/>
          <p:cNvCxnSpPr>
            <a:stCxn id="386" idx="0"/>
            <a:endCxn id="388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5" name="Google Shape;405;p17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06" name="Google Shape;406;p17"/>
          <p:cNvCxnSpPr>
            <a:stCxn id="387" idx="2"/>
            <a:endCxn id="389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p17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8" name="Google Shape;408;p17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17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410" name="Google Shape;410;p17"/>
          <p:cNvSpPr txBox="1"/>
          <p:nvPr/>
        </p:nvSpPr>
        <p:spPr>
          <a:xfrm>
            <a:off x="8685988" y="228489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3921187" y="232982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12" name="Google Shape;412;p17"/>
          <p:cNvSpPr txBox="1"/>
          <p:nvPr/>
        </p:nvSpPr>
        <p:spPr>
          <a:xfrm>
            <a:off x="5207101" y="233016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13" name="Google Shape;413;p17"/>
          <p:cNvSpPr txBox="1"/>
          <p:nvPr/>
        </p:nvSpPr>
        <p:spPr>
          <a:xfrm>
            <a:off x="6362759" y="232643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7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14" name="Google Shape;414;p17"/>
          <p:cNvSpPr txBox="1"/>
          <p:nvPr/>
        </p:nvSpPr>
        <p:spPr>
          <a:xfrm>
            <a:off x="7653455" y="2333889"/>
            <a:ext cx="611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-13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420" name="Google Shape;420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421" name="Google Shape;421;p18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2      7      1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-13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-12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18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23" name="Google Shape;423;p18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24" name="Google Shape;424;p18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25" name="Google Shape;425;p18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26" name="Google Shape;426;p18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427" name="Google Shape;427;p18"/>
          <p:cNvCxnSpPr>
            <a:stCxn id="422" idx="1"/>
            <a:endCxn id="423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28" name="Google Shape;428;p18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429" name="Google Shape;429;p18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30" name="Google Shape;430;p18"/>
          <p:cNvCxnSpPr>
            <a:stCxn id="428" idx="3"/>
            <a:endCxn id="423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18"/>
          <p:cNvCxnSpPr>
            <a:stCxn id="425" idx="3"/>
            <a:endCxn id="426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18"/>
          <p:cNvCxnSpPr>
            <a:stCxn id="422" idx="3"/>
            <a:endCxn id="424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18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4" name="Google Shape;434;p18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5" name="Google Shape;435;p18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436" name="Google Shape;436;p18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37" name="Google Shape;437;p18"/>
          <p:cNvCxnSpPr>
            <a:stCxn id="424" idx="3"/>
            <a:endCxn id="425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Google Shape;438;p18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439" name="Google Shape;439;p18"/>
          <p:cNvCxnSpPr>
            <a:stCxn id="428" idx="2"/>
            <a:endCxn id="422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0" name="Google Shape;440;p18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41" name="Google Shape;441;p18"/>
          <p:cNvCxnSpPr>
            <a:stCxn id="423" idx="0"/>
            <a:endCxn id="425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2" name="Google Shape;442;p18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43" name="Google Shape;443;p18"/>
          <p:cNvCxnSpPr>
            <a:stCxn id="424" idx="2"/>
            <a:endCxn id="426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18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45" name="Google Shape;445;p18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18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447" name="Google Shape;447;p18"/>
          <p:cNvSpPr txBox="1"/>
          <p:nvPr/>
        </p:nvSpPr>
        <p:spPr>
          <a:xfrm>
            <a:off x="8685988" y="228489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448" name="Google Shape;448;p18"/>
          <p:cNvSpPr txBox="1"/>
          <p:nvPr/>
        </p:nvSpPr>
        <p:spPr>
          <a:xfrm>
            <a:off x="3921187" y="232982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49" name="Google Shape;449;p18"/>
          <p:cNvSpPr txBox="1"/>
          <p:nvPr/>
        </p:nvSpPr>
        <p:spPr>
          <a:xfrm>
            <a:off x="5207101" y="233016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50" name="Google Shape;450;p18"/>
          <p:cNvSpPr txBox="1"/>
          <p:nvPr/>
        </p:nvSpPr>
        <p:spPr>
          <a:xfrm>
            <a:off x="6362759" y="232643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7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51" name="Google Shape;451;p18"/>
          <p:cNvSpPr txBox="1"/>
          <p:nvPr/>
        </p:nvSpPr>
        <p:spPr>
          <a:xfrm>
            <a:off x="7653455" y="2333889"/>
            <a:ext cx="611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-13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452" name="Google Shape;452;p18"/>
          <p:cNvCxnSpPr/>
          <p:nvPr/>
        </p:nvCxnSpPr>
        <p:spPr>
          <a:xfrm>
            <a:off x="8743604" y="2430256"/>
            <a:ext cx="188400" cy="1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18"/>
          <p:cNvSpPr txBox="1"/>
          <p:nvPr/>
        </p:nvSpPr>
        <p:spPr>
          <a:xfrm>
            <a:off x="8504530" y="2040323"/>
            <a:ext cx="611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-12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54" name="Google Shape;454;p18"/>
          <p:cNvSpPr/>
          <p:nvPr/>
        </p:nvSpPr>
        <p:spPr>
          <a:xfrm>
            <a:off x="782925" y="3430066"/>
            <a:ext cx="4731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8"/>
          <p:cNvSpPr/>
          <p:nvPr/>
        </p:nvSpPr>
        <p:spPr>
          <a:xfrm>
            <a:off x="1759264" y="3430068"/>
            <a:ext cx="2775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462" name="Google Shape;462;p19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2      7      1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-13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-12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19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64" name="Google Shape;464;p19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65" name="Google Shape;465;p19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66" name="Google Shape;466;p19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67" name="Google Shape;467;p19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468" name="Google Shape;468;p19"/>
          <p:cNvCxnSpPr>
            <a:stCxn id="463" idx="1"/>
            <a:endCxn id="464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9" name="Google Shape;469;p19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470" name="Google Shape;470;p19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71" name="Google Shape;471;p19"/>
          <p:cNvCxnSpPr>
            <a:stCxn id="469" idx="3"/>
            <a:endCxn id="464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19"/>
          <p:cNvCxnSpPr>
            <a:stCxn id="466" idx="3"/>
            <a:endCxn id="467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19"/>
          <p:cNvCxnSpPr>
            <a:stCxn id="463" idx="3"/>
            <a:endCxn id="465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p19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75" name="Google Shape;475;p19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76" name="Google Shape;476;p19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477" name="Google Shape;477;p19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78" name="Google Shape;478;p19"/>
          <p:cNvCxnSpPr>
            <a:stCxn id="465" idx="3"/>
            <a:endCxn id="466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9" name="Google Shape;479;p19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480" name="Google Shape;480;p19"/>
          <p:cNvCxnSpPr>
            <a:stCxn id="469" idx="2"/>
            <a:endCxn id="463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" name="Google Shape;481;p19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82" name="Google Shape;482;p19"/>
          <p:cNvCxnSpPr>
            <a:stCxn id="464" idx="0"/>
            <a:endCxn id="466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" name="Google Shape;483;p19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84" name="Google Shape;484;p19"/>
          <p:cNvCxnSpPr>
            <a:stCxn id="465" idx="2"/>
            <a:endCxn id="467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5" name="Google Shape;485;p19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6" name="Google Shape;486;p19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19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488" name="Google Shape;488;p19"/>
          <p:cNvSpPr txBox="1"/>
          <p:nvPr/>
        </p:nvSpPr>
        <p:spPr>
          <a:xfrm>
            <a:off x="3921187" y="232982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89" name="Google Shape;489;p19"/>
          <p:cNvSpPr txBox="1"/>
          <p:nvPr/>
        </p:nvSpPr>
        <p:spPr>
          <a:xfrm>
            <a:off x="5207101" y="233016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90" name="Google Shape;490;p19"/>
          <p:cNvSpPr txBox="1"/>
          <p:nvPr/>
        </p:nvSpPr>
        <p:spPr>
          <a:xfrm>
            <a:off x="6362759" y="232643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7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91" name="Google Shape;491;p19"/>
          <p:cNvSpPr txBox="1"/>
          <p:nvPr/>
        </p:nvSpPr>
        <p:spPr>
          <a:xfrm>
            <a:off x="7653455" y="2333889"/>
            <a:ext cx="611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-13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92" name="Google Shape;492;p19"/>
          <p:cNvSpPr txBox="1"/>
          <p:nvPr/>
        </p:nvSpPr>
        <p:spPr>
          <a:xfrm>
            <a:off x="8504530" y="2333341"/>
            <a:ext cx="611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-12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70" name="Google Shape;70;p9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71" name="Google Shape;71;p9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2" name="Google Shape;72;p9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3" name="Google Shape;73;p9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74" name="Google Shape;74;p9"/>
          <p:cNvCxnSpPr>
            <a:stCxn id="69" idx="1"/>
            <a:endCxn id="70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" name="Google Shape;75;p9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76" name="Google Shape;76;p9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77" name="Google Shape;77;p9"/>
          <p:cNvCxnSpPr>
            <a:stCxn id="75" idx="3"/>
            <a:endCxn id="70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9"/>
          <p:cNvCxnSpPr>
            <a:stCxn id="72" idx="3"/>
            <a:endCxn id="73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9"/>
          <p:cNvCxnSpPr>
            <a:stCxn id="69" idx="3"/>
            <a:endCxn id="71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9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1" name="Google Shape;81;p9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2" name="Google Shape;82;p9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83" name="Google Shape;83;p9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84" name="Google Shape;84;p9"/>
          <p:cNvCxnSpPr>
            <a:stCxn id="71" idx="3"/>
            <a:endCxn id="72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9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86" name="Google Shape;86;p9"/>
          <p:cNvCxnSpPr>
            <a:stCxn id="75" idx="2"/>
            <a:endCxn id="69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9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88" name="Google Shape;88;p9"/>
          <p:cNvCxnSpPr>
            <a:stCxn id="70" idx="0"/>
            <a:endCxn id="72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9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90" name="Google Shape;90;p9"/>
          <p:cNvCxnSpPr>
            <a:stCxn id="71" idx="2"/>
            <a:endCxn id="73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9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2" name="Google Shape;92;p9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[3, 1, 2, 4, 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3833564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5192209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6374076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7658056" y="232223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8685988" y="228489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105" name="Google Shape;105;p10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07" name="Google Shape;107;p10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08" name="Google Shape;108;p10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09" name="Google Shape;109;p10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10" name="Google Shape;110;p10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111" name="Google Shape;111;p10"/>
          <p:cNvCxnSpPr>
            <a:stCxn id="106" idx="1"/>
            <a:endCxn id="107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0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113" name="Google Shape;113;p10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14" name="Google Shape;114;p10"/>
          <p:cNvCxnSpPr>
            <a:stCxn id="112" idx="3"/>
            <a:endCxn id="107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0"/>
          <p:cNvCxnSpPr>
            <a:stCxn id="109" idx="3"/>
            <a:endCxn id="110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0"/>
          <p:cNvCxnSpPr>
            <a:stCxn id="106" idx="3"/>
            <a:endCxn id="108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0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8" name="Google Shape;118;p10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9" name="Google Shape;119;p10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20" name="Google Shape;120;p10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21" name="Google Shape;121;p10"/>
          <p:cNvCxnSpPr>
            <a:stCxn id="108" idx="3"/>
            <a:endCxn id="109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0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123" name="Google Shape;123;p10"/>
          <p:cNvCxnSpPr>
            <a:stCxn id="112" idx="2"/>
            <a:endCxn id="106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0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25" name="Google Shape;125;p10"/>
          <p:cNvCxnSpPr>
            <a:stCxn id="107" idx="0"/>
            <a:endCxn id="109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0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27" name="Google Shape;127;p10"/>
          <p:cNvCxnSpPr>
            <a:stCxn id="108" idx="2"/>
            <a:endCxn id="110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0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9" name="Google Shape;129;p10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[3, 1, 2, 4, 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3833564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5192209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6374076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7658056" y="232223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8685988" y="228489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3768787" y="21420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5013892" y="21541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38" name="Google Shape;138;p10"/>
          <p:cNvCxnSpPr/>
          <p:nvPr/>
        </p:nvCxnSpPr>
        <p:spPr>
          <a:xfrm>
            <a:off x="5271524" y="2500286"/>
            <a:ext cx="188400" cy="1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0"/>
          <p:cNvCxnSpPr/>
          <p:nvPr/>
        </p:nvCxnSpPr>
        <p:spPr>
          <a:xfrm>
            <a:off x="3888503" y="2488865"/>
            <a:ext cx="188400" cy="1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0"/>
          <p:cNvSpPr/>
          <p:nvPr/>
        </p:nvSpPr>
        <p:spPr>
          <a:xfrm>
            <a:off x="966745" y="2434050"/>
            <a:ext cx="2775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"/>
          <p:cNvSpPr/>
          <p:nvPr/>
        </p:nvSpPr>
        <p:spPr>
          <a:xfrm>
            <a:off x="1747466" y="2434050"/>
            <a:ext cx="2775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966745" y="2926641"/>
            <a:ext cx="2775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1747466" y="2926641"/>
            <a:ext cx="2775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150" name="Google Shape;150;p11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52" name="Google Shape;152;p11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53" name="Google Shape;153;p11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54" name="Google Shape;154;p11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55" name="Google Shape;155;p11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156" name="Google Shape;156;p11"/>
          <p:cNvCxnSpPr>
            <a:stCxn id="151" idx="1"/>
            <a:endCxn id="152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7" name="Google Shape;157;p11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158" name="Google Shape;158;p11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59" name="Google Shape;159;p11"/>
          <p:cNvCxnSpPr>
            <a:stCxn id="157" idx="3"/>
            <a:endCxn id="152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11"/>
          <p:cNvCxnSpPr>
            <a:stCxn id="154" idx="3"/>
            <a:endCxn id="155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1"/>
          <p:cNvCxnSpPr>
            <a:stCxn id="151" idx="3"/>
            <a:endCxn id="153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11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3" name="Google Shape;163;p11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4" name="Google Shape;164;p11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65" name="Google Shape;165;p11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66" name="Google Shape;166;p11"/>
          <p:cNvCxnSpPr>
            <a:stCxn id="153" idx="3"/>
            <a:endCxn id="154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1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168" name="Google Shape;168;p11"/>
          <p:cNvCxnSpPr>
            <a:stCxn id="157" idx="2"/>
            <a:endCxn id="151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1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70" name="Google Shape;170;p11"/>
          <p:cNvCxnSpPr>
            <a:stCxn id="152" idx="0"/>
            <a:endCxn id="154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11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72" name="Google Shape;172;p11"/>
          <p:cNvCxnSpPr>
            <a:stCxn id="153" idx="2"/>
            <a:endCxn id="155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1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4" name="Google Shape;174;p11"/>
          <p:cNvSpPr txBox="1"/>
          <p:nvPr/>
        </p:nvSpPr>
        <p:spPr>
          <a:xfrm>
            <a:off x="1989595" y="37593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Fringe: [1, 2, 4, 5]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6374076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658056" y="232223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8685988" y="228489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921187" y="232982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5207101" y="233016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186" name="Google Shape;186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4      2      3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89" name="Google Shape;189;p12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90" name="Google Shape;190;p12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91" name="Google Shape;191;p12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92" name="Google Shape;192;p12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193" name="Google Shape;193;p12"/>
          <p:cNvCxnSpPr>
            <a:stCxn id="188" idx="1"/>
            <a:endCxn id="189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4" name="Google Shape;194;p12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195" name="Google Shape;195;p12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96" name="Google Shape;196;p12"/>
          <p:cNvCxnSpPr>
            <a:stCxn id="194" idx="3"/>
            <a:endCxn id="189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12"/>
          <p:cNvCxnSpPr>
            <a:stCxn id="191" idx="3"/>
            <a:endCxn id="192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2"/>
          <p:cNvCxnSpPr>
            <a:stCxn id="188" idx="3"/>
            <a:endCxn id="190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" name="Google Shape;199;p12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0" name="Google Shape;200;p12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1" name="Google Shape;201;p12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02" name="Google Shape;202;p12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03" name="Google Shape;203;p12"/>
          <p:cNvCxnSpPr>
            <a:stCxn id="190" idx="3"/>
            <a:endCxn id="191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12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205" name="Google Shape;205;p12"/>
          <p:cNvCxnSpPr>
            <a:stCxn id="194" idx="2"/>
            <a:endCxn id="188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12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07" name="Google Shape;207;p12"/>
          <p:cNvCxnSpPr>
            <a:stCxn id="189" idx="0"/>
            <a:endCxn id="191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12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09" name="Google Shape;209;p12"/>
          <p:cNvCxnSpPr>
            <a:stCxn id="190" idx="2"/>
            <a:endCxn id="192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12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1" name="Google Shape;211;p12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[1, 2, 4, 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6374076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7658056" y="232223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8685988" y="228489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3921187" y="232982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5207101" y="233016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18" name="Google Shape;218;p12"/>
          <p:cNvCxnSpPr/>
          <p:nvPr/>
        </p:nvCxnSpPr>
        <p:spPr>
          <a:xfrm>
            <a:off x="7722553" y="2475543"/>
            <a:ext cx="188400" cy="1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2"/>
          <p:cNvSpPr txBox="1"/>
          <p:nvPr/>
        </p:nvSpPr>
        <p:spPr>
          <a:xfrm>
            <a:off x="7822356" y="211504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966745" y="3172456"/>
            <a:ext cx="2775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"/>
          <p:cNvSpPr/>
          <p:nvPr/>
        </p:nvSpPr>
        <p:spPr>
          <a:xfrm>
            <a:off x="1747466" y="3172456"/>
            <a:ext cx="2775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228" name="Google Shape;228;p13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4      2      3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30" name="Google Shape;230;p13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31" name="Google Shape;231;p13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32" name="Google Shape;232;p13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33" name="Google Shape;233;p13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234" name="Google Shape;234;p13"/>
          <p:cNvCxnSpPr>
            <a:stCxn id="229" idx="1"/>
            <a:endCxn id="230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5" name="Google Shape;235;p13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236" name="Google Shape;236;p13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37" name="Google Shape;237;p13"/>
          <p:cNvCxnSpPr>
            <a:stCxn id="235" idx="3"/>
            <a:endCxn id="230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13"/>
          <p:cNvCxnSpPr>
            <a:stCxn id="232" idx="3"/>
            <a:endCxn id="233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13"/>
          <p:cNvCxnSpPr>
            <a:stCxn id="229" idx="3"/>
            <a:endCxn id="231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13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1" name="Google Shape;241;p13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2" name="Google Shape;242;p13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43" name="Google Shape;243;p13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44" name="Google Shape;244;p13"/>
          <p:cNvCxnSpPr>
            <a:stCxn id="231" idx="3"/>
            <a:endCxn id="232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13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246" name="Google Shape;246;p13"/>
          <p:cNvCxnSpPr>
            <a:stCxn id="235" idx="2"/>
            <a:endCxn id="229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13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48" name="Google Shape;248;p13"/>
          <p:cNvCxnSpPr>
            <a:stCxn id="230" idx="0"/>
            <a:endCxn id="232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13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50" name="Google Shape;250;p13"/>
          <p:cNvCxnSpPr>
            <a:stCxn id="231" idx="2"/>
            <a:endCxn id="233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13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2" name="Google Shape;252;p13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[2, 4, 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6374076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8685988" y="228489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256" name="Google Shape;256;p13"/>
          <p:cNvSpPr txBox="1"/>
          <p:nvPr/>
        </p:nvSpPr>
        <p:spPr>
          <a:xfrm>
            <a:off x="3921187" y="232982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5207101" y="233016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58" name="Google Shape;258;p13"/>
          <p:cNvSpPr txBox="1"/>
          <p:nvPr/>
        </p:nvSpPr>
        <p:spPr>
          <a:xfrm>
            <a:off x="7746156" y="234364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265" name="Google Shape;265;p14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2      7      1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4      2      3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67" name="Google Shape;267;p14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68" name="Google Shape;268;p14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69" name="Google Shape;269;p14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70" name="Google Shape;270;p14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271" name="Google Shape;271;p14"/>
          <p:cNvCxnSpPr>
            <a:stCxn id="266" idx="1"/>
            <a:endCxn id="267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72" name="Google Shape;272;p14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273" name="Google Shape;273;p14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74" name="Google Shape;274;p14"/>
          <p:cNvCxnSpPr>
            <a:stCxn id="272" idx="3"/>
            <a:endCxn id="267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14"/>
          <p:cNvCxnSpPr>
            <a:stCxn id="269" idx="3"/>
            <a:endCxn id="270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14"/>
          <p:cNvCxnSpPr>
            <a:stCxn id="266" idx="3"/>
            <a:endCxn id="268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p14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8" name="Google Shape;278;p14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9" name="Google Shape;279;p14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80" name="Google Shape;280;p14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81" name="Google Shape;281;p14"/>
          <p:cNvCxnSpPr>
            <a:stCxn id="268" idx="3"/>
            <a:endCxn id="269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14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283" name="Google Shape;283;p14"/>
          <p:cNvCxnSpPr>
            <a:stCxn id="272" idx="2"/>
            <a:endCxn id="266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14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85" name="Google Shape;285;p14"/>
          <p:cNvCxnSpPr>
            <a:stCxn id="267" idx="0"/>
            <a:endCxn id="269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14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87" name="Google Shape;287;p14"/>
          <p:cNvCxnSpPr>
            <a:stCxn id="268" idx="2"/>
            <a:endCxn id="270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14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" name="Google Shape;289;p14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[2, 4, 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6374076" y="233672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8685988" y="228489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3921187" y="232982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5207101" y="233016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95" name="Google Shape;295;p14"/>
          <p:cNvCxnSpPr/>
          <p:nvPr/>
        </p:nvCxnSpPr>
        <p:spPr>
          <a:xfrm>
            <a:off x="6445329" y="2475543"/>
            <a:ext cx="188400" cy="1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14"/>
          <p:cNvSpPr txBox="1"/>
          <p:nvPr/>
        </p:nvSpPr>
        <p:spPr>
          <a:xfrm>
            <a:off x="6579562" y="222663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7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978542" y="2679865"/>
            <a:ext cx="2775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1759264" y="2679865"/>
            <a:ext cx="2775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 txBox="1"/>
          <p:nvPr/>
        </p:nvSpPr>
        <p:spPr>
          <a:xfrm>
            <a:off x="7746156" y="234364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2      7      1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4      2      3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08" name="Google Shape;308;p15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09" name="Google Shape;309;p15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10" name="Google Shape;310;p15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11" name="Google Shape;311;p15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312" name="Google Shape;312;p15"/>
          <p:cNvCxnSpPr>
            <a:stCxn id="307" idx="1"/>
            <a:endCxn id="308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13" name="Google Shape;313;p15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314" name="Google Shape;314;p15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15" name="Google Shape;315;p15"/>
          <p:cNvCxnSpPr>
            <a:stCxn id="313" idx="3"/>
            <a:endCxn id="308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5"/>
          <p:cNvCxnSpPr>
            <a:stCxn id="310" idx="3"/>
            <a:endCxn id="311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15"/>
          <p:cNvCxnSpPr>
            <a:stCxn id="307" idx="3"/>
            <a:endCxn id="309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Google Shape;318;p15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9" name="Google Shape;319;p15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" name="Google Shape;320;p15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321" name="Google Shape;321;p15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22" name="Google Shape;322;p15"/>
          <p:cNvCxnSpPr>
            <a:stCxn id="309" idx="3"/>
            <a:endCxn id="310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15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324" name="Google Shape;324;p15"/>
          <p:cNvCxnSpPr>
            <a:stCxn id="313" idx="2"/>
            <a:endCxn id="307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15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26" name="Google Shape;326;p15"/>
          <p:cNvCxnSpPr>
            <a:stCxn id="308" idx="0"/>
            <a:endCxn id="310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15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28" name="Google Shape;328;p15"/>
          <p:cNvCxnSpPr>
            <a:stCxn id="309" idx="2"/>
            <a:endCxn id="311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15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0" name="Google Shape;330;p15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[4, 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15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8685988" y="228489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333" name="Google Shape;333;p15"/>
          <p:cNvSpPr txBox="1"/>
          <p:nvPr/>
        </p:nvSpPr>
        <p:spPr>
          <a:xfrm>
            <a:off x="3921187" y="232982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34" name="Google Shape;334;p15"/>
          <p:cNvSpPr txBox="1"/>
          <p:nvPr/>
        </p:nvSpPr>
        <p:spPr>
          <a:xfrm>
            <a:off x="5207101" y="233016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35" name="Google Shape;335;p15"/>
          <p:cNvSpPr txBox="1"/>
          <p:nvPr/>
        </p:nvSpPr>
        <p:spPr>
          <a:xfrm>
            <a:off x="6362759" y="232643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7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36" name="Google Shape;336;p15"/>
          <p:cNvSpPr txBox="1"/>
          <p:nvPr/>
        </p:nvSpPr>
        <p:spPr>
          <a:xfrm>
            <a:off x="7746156" y="234364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SPT Algorithm</a:t>
            </a:r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topological order.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we visit a vertex: relax all of its going edges.</a:t>
            </a:r>
            <a:endParaRPr/>
          </a:p>
        </p:txBody>
      </p:sp>
      <p:sp>
        <p:nvSpPr>
          <p:cNvPr id="343" name="Google Shape;343;p16"/>
          <p:cNvSpPr txBox="1"/>
          <p:nvPr/>
        </p:nvSpPr>
        <p:spPr>
          <a:xfrm>
            <a:off x="176300" y="18647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0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2      7      1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3      1      0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-13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5170835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45" name="Google Shape;345;p16"/>
          <p:cNvSpPr/>
          <p:nvPr/>
        </p:nvSpPr>
        <p:spPr>
          <a:xfrm>
            <a:off x="4007386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46" name="Google Shape;346;p16"/>
          <p:cNvSpPr/>
          <p:nvPr/>
        </p:nvSpPr>
        <p:spPr>
          <a:xfrm>
            <a:off x="6334283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47" name="Google Shape;347;p16"/>
          <p:cNvSpPr/>
          <p:nvPr/>
        </p:nvSpPr>
        <p:spPr>
          <a:xfrm>
            <a:off x="7497732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48" name="Google Shape;348;p16"/>
          <p:cNvSpPr/>
          <p:nvPr/>
        </p:nvSpPr>
        <p:spPr>
          <a:xfrm>
            <a:off x="8661180" y="26902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349" name="Google Shape;349;p16"/>
          <p:cNvCxnSpPr>
            <a:stCxn id="344" idx="1"/>
            <a:endCxn id="345" idx="3"/>
          </p:cNvCxnSpPr>
          <p:nvPr/>
        </p:nvCxnSpPr>
        <p:spPr>
          <a:xfrm rot="10800000">
            <a:off x="43947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50" name="Google Shape;350;p16"/>
          <p:cNvSpPr/>
          <p:nvPr/>
        </p:nvSpPr>
        <p:spPr>
          <a:xfrm>
            <a:off x="2843938" y="269025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351" name="Google Shape;351;p16"/>
          <p:cNvSpPr txBox="1"/>
          <p:nvPr/>
        </p:nvSpPr>
        <p:spPr>
          <a:xfrm>
            <a:off x="2496308" y="2605907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52" name="Google Shape;352;p16"/>
          <p:cNvCxnSpPr>
            <a:stCxn id="350" idx="3"/>
            <a:endCxn id="345" idx="1"/>
          </p:cNvCxnSpPr>
          <p:nvPr/>
        </p:nvCxnSpPr>
        <p:spPr>
          <a:xfrm>
            <a:off x="3231238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16"/>
          <p:cNvCxnSpPr>
            <a:stCxn id="347" idx="3"/>
            <a:endCxn id="348" idx="1"/>
          </p:cNvCxnSpPr>
          <p:nvPr/>
        </p:nvCxnSpPr>
        <p:spPr>
          <a:xfrm>
            <a:off x="7885032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16"/>
          <p:cNvCxnSpPr>
            <a:stCxn id="344" idx="3"/>
            <a:endCxn id="346" idx="1"/>
          </p:cNvCxnSpPr>
          <p:nvPr/>
        </p:nvCxnSpPr>
        <p:spPr>
          <a:xfrm>
            <a:off x="5558135" y="2842500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16"/>
          <p:cNvSpPr/>
          <p:nvPr/>
        </p:nvSpPr>
        <p:spPr>
          <a:xfrm>
            <a:off x="4583646" y="27160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6" name="Google Shape;356;p16"/>
          <p:cNvSpPr/>
          <p:nvPr/>
        </p:nvSpPr>
        <p:spPr>
          <a:xfrm>
            <a:off x="3441960" y="271605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7" name="Google Shape;357;p16"/>
          <p:cNvSpPr/>
          <p:nvPr/>
        </p:nvSpPr>
        <p:spPr>
          <a:xfrm>
            <a:off x="5761598" y="270733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358" name="Google Shape;358;p16"/>
          <p:cNvSpPr/>
          <p:nvPr/>
        </p:nvSpPr>
        <p:spPr>
          <a:xfrm>
            <a:off x="8106653" y="270683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59" name="Google Shape;359;p16"/>
          <p:cNvCxnSpPr>
            <a:stCxn id="346" idx="3"/>
            <a:endCxn id="347" idx="1"/>
          </p:cNvCxnSpPr>
          <p:nvPr/>
        </p:nvCxnSpPr>
        <p:spPr>
          <a:xfrm>
            <a:off x="6721583" y="2842500"/>
            <a:ext cx="776100" cy="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Google Shape;360;p16"/>
          <p:cNvSpPr/>
          <p:nvPr/>
        </p:nvSpPr>
        <p:spPr>
          <a:xfrm>
            <a:off x="6803500" y="2710400"/>
            <a:ext cx="5136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-20</a:t>
            </a:r>
            <a:endParaRPr sz="1800"/>
          </a:p>
        </p:txBody>
      </p:sp>
      <p:cxnSp>
        <p:nvCxnSpPr>
          <p:cNvPr id="361" name="Google Shape;361;p16"/>
          <p:cNvCxnSpPr>
            <a:stCxn id="350" idx="2"/>
            <a:endCxn id="344" idx="2"/>
          </p:cNvCxnSpPr>
          <p:nvPr/>
        </p:nvCxnSpPr>
        <p:spPr>
          <a:xfrm rot="-5400000" flipH="1">
            <a:off x="4200688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Google Shape;362;p16"/>
          <p:cNvSpPr/>
          <p:nvPr/>
        </p:nvSpPr>
        <p:spPr>
          <a:xfrm>
            <a:off x="4035678" y="326437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63" name="Google Shape;363;p16"/>
          <p:cNvCxnSpPr>
            <a:stCxn id="345" idx="0"/>
            <a:endCxn id="347" idx="0"/>
          </p:cNvCxnSpPr>
          <p:nvPr/>
        </p:nvCxnSpPr>
        <p:spPr>
          <a:xfrm rot="-5400000" flipH="1">
            <a:off x="5945836" y="945450"/>
            <a:ext cx="600" cy="3490200"/>
          </a:xfrm>
          <a:prstGeom prst="curvedConnector3">
            <a:avLst>
              <a:gd name="adj1" fmla="val -985667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Google Shape;364;p16"/>
          <p:cNvSpPr/>
          <p:nvPr/>
        </p:nvSpPr>
        <p:spPr>
          <a:xfrm>
            <a:off x="5793845" y="197652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65" name="Google Shape;365;p16"/>
          <p:cNvCxnSpPr>
            <a:stCxn id="346" idx="2"/>
            <a:endCxn id="348" idx="2"/>
          </p:cNvCxnSpPr>
          <p:nvPr/>
        </p:nvCxnSpPr>
        <p:spPr>
          <a:xfrm rot="-5400000" flipH="1">
            <a:off x="7691033" y="1831650"/>
            <a:ext cx="600" cy="232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6" name="Google Shape;366;p16"/>
          <p:cNvSpPr/>
          <p:nvPr/>
        </p:nvSpPr>
        <p:spPr>
          <a:xfrm>
            <a:off x="7523641" y="329028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7" name="Google Shape;367;p16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[4, 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16"/>
          <p:cNvSpPr txBox="1"/>
          <p:nvPr/>
        </p:nvSpPr>
        <p:spPr>
          <a:xfrm>
            <a:off x="2880375" y="232075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69" name="Google Shape;369;p16"/>
          <p:cNvSpPr txBox="1"/>
          <p:nvPr/>
        </p:nvSpPr>
        <p:spPr>
          <a:xfrm>
            <a:off x="8685988" y="228489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370" name="Google Shape;370;p16"/>
          <p:cNvSpPr txBox="1"/>
          <p:nvPr/>
        </p:nvSpPr>
        <p:spPr>
          <a:xfrm>
            <a:off x="3921187" y="232982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1" name="Google Shape;371;p16"/>
          <p:cNvSpPr txBox="1"/>
          <p:nvPr/>
        </p:nvSpPr>
        <p:spPr>
          <a:xfrm>
            <a:off x="5207101" y="233016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6362759" y="232643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7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3" name="Google Shape;373;p16"/>
          <p:cNvSpPr txBox="1"/>
          <p:nvPr/>
        </p:nvSpPr>
        <p:spPr>
          <a:xfrm>
            <a:off x="7746156" y="234364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74" name="Google Shape;374;p16"/>
          <p:cNvCxnSpPr/>
          <p:nvPr/>
        </p:nvCxnSpPr>
        <p:spPr>
          <a:xfrm>
            <a:off x="7804428" y="2506456"/>
            <a:ext cx="188400" cy="1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16"/>
          <p:cNvSpPr txBox="1"/>
          <p:nvPr/>
        </p:nvSpPr>
        <p:spPr>
          <a:xfrm>
            <a:off x="7857279" y="2083596"/>
            <a:ext cx="611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-13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6" name="Google Shape;376;p16"/>
          <p:cNvSpPr/>
          <p:nvPr/>
        </p:nvSpPr>
        <p:spPr>
          <a:xfrm>
            <a:off x="782925" y="3186600"/>
            <a:ext cx="4731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"/>
          <p:cNvSpPr/>
          <p:nvPr/>
        </p:nvSpPr>
        <p:spPr>
          <a:xfrm>
            <a:off x="1759264" y="3186602"/>
            <a:ext cx="277500" cy="280800"/>
          </a:xfrm>
          <a:prstGeom prst="ellipse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Office PowerPoint</Application>
  <PresentationFormat>全屏显示(16:9)</PresentationFormat>
  <Paragraphs>390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Custom</vt:lpstr>
      <vt:lpstr>DAG SPT Algorithm</vt:lpstr>
      <vt:lpstr>DAG SPT Algorithm</vt:lpstr>
      <vt:lpstr>DAG SPT Algorithm</vt:lpstr>
      <vt:lpstr>DAG SPT Algorithm</vt:lpstr>
      <vt:lpstr>DAG SPT Algorithm</vt:lpstr>
      <vt:lpstr>DAG SPT Algorithm</vt:lpstr>
      <vt:lpstr>DAG SPT Algorithm</vt:lpstr>
      <vt:lpstr>DAG SPT Algorithm</vt:lpstr>
      <vt:lpstr>DAG SPT Algorithm</vt:lpstr>
      <vt:lpstr>DAG SPT Algorithm</vt:lpstr>
      <vt:lpstr>DAG SPT Algorithm</vt:lpstr>
      <vt:lpstr>DAG SPT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 SPT Algorithm</dc:title>
  <cp:lastModifiedBy>胡 晓晨</cp:lastModifiedBy>
  <cp:revision>1</cp:revision>
  <dcterms:modified xsi:type="dcterms:W3CDTF">2021-07-03T06:30:44Z</dcterms:modified>
</cp:coreProperties>
</file>