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820D-6837-484C-AAC6-24334097DFC9}" type="datetimeFigureOut">
              <a:rPr lang="en-US" smtClean="0"/>
              <a:t>11/27/12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2C21-047A-1444-98A4-23F5CE3C31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input</a:t>
            </a:r>
          </a:p>
          <a:p>
            <a:pPr lvl="1"/>
            <a:r>
              <a:rPr lang="en-US" dirty="0" smtClean="0"/>
              <a:t>Celsius: HMKKKK = 2.55s  </a:t>
            </a:r>
          </a:p>
          <a:p>
            <a:pPr lvl="1"/>
            <a:r>
              <a:rPr lang="en-US" dirty="0" smtClean="0"/>
              <a:t>Fahrenheit: HMPKHKKKK = 4.25s </a:t>
            </a:r>
          </a:p>
          <a:p>
            <a:r>
              <a:rPr lang="en-US" dirty="0" smtClean="0"/>
              <a:t>Slide (click and drag)</a:t>
            </a:r>
          </a:p>
          <a:p>
            <a:pPr lvl="1"/>
            <a:r>
              <a:rPr lang="en-US" dirty="0" smtClean="0"/>
              <a:t>No scrolling: 4.35s</a:t>
            </a:r>
          </a:p>
          <a:p>
            <a:pPr lvl="1"/>
            <a:r>
              <a:rPr lang="en-US" dirty="0" smtClean="0"/>
              <a:t>Scrolling (S=3s): 16.8s</a:t>
            </a:r>
          </a:p>
          <a:p>
            <a:r>
              <a:rPr lang="en-US" dirty="0" smtClean="0"/>
              <a:t>Pick</a:t>
            </a:r>
          </a:p>
          <a:p>
            <a:pPr lvl="1"/>
            <a:r>
              <a:rPr lang="en-US" smtClean="0"/>
              <a:t>HMPK = 3.05s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Keying=0.2s, Pointing=1.1s, Homing=0.4s, Mental=1.35s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GOMS</vt:lpstr>
    </vt:vector>
  </TitlesOfParts>
  <Company/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GOMS</dc:title>
  <dc:creator>Zening Qu</dc:creator>
  <cp:lastModifiedBy>Zening Qu</cp:lastModifiedBy>
  <cp:revision>3</cp:revision>
  <dcterms:created xsi:type="dcterms:W3CDTF">2012-11-27T14:07:43Z</dcterms:created>
  <dcterms:modified xsi:type="dcterms:W3CDTF">2012-11-27T14:31:11Z</dcterms:modified>
</cp:coreProperties>
</file>