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6" r:id="rId8"/>
    <p:sldId id="277" r:id="rId9"/>
    <p:sldId id="270" r:id="rId10"/>
    <p:sldId id="282" r:id="rId11"/>
    <p:sldId id="278" r:id="rId12"/>
    <p:sldId id="279" r:id="rId13"/>
    <p:sldId id="28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83629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2277745"/>
            <a:ext cx="10516635" cy="38995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1045" y="6384925"/>
            <a:ext cx="274347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547601" y="743134"/>
            <a:ext cx="11645600" cy="7859"/>
          </a:xfrm>
          <a:prstGeom prst="line">
            <a:avLst/>
          </a:prstGeom>
          <a:noFill/>
          <a:ln w="15875" cap="flat" cmpd="sng" algn="ctr">
            <a:solidFill>
              <a:srgbClr val="F79646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pic>
        <p:nvPicPr>
          <p:cNvPr id="4" name="图片 3" descr="到家服务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2409" b="23882"/>
          <a:stretch>
            <a:fillRect/>
          </a:stretch>
        </p:blipFill>
        <p:spPr>
          <a:xfrm>
            <a:off x="10462020" y="635"/>
            <a:ext cx="1555903" cy="83566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935990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112" y="6386195"/>
            <a:ext cx="2743470" cy="365125"/>
          </a:xfrm>
        </p:spPr>
        <p:txBody>
          <a:bodyPr/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547601" y="743134"/>
            <a:ext cx="11645600" cy="7859"/>
          </a:xfrm>
          <a:prstGeom prst="line">
            <a:avLst/>
          </a:prstGeom>
          <a:noFill/>
          <a:ln w="15875" cap="flat" cmpd="sng" algn="ctr">
            <a:solidFill>
              <a:srgbClr val="F79646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pic>
        <p:nvPicPr>
          <p:cNvPr id="6" name="图片 5" descr="到家服务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2409" b="23882"/>
          <a:stretch>
            <a:fillRect/>
          </a:stretch>
        </p:blipFill>
        <p:spPr>
          <a:xfrm>
            <a:off x="10462020" y="635"/>
            <a:ext cx="1555903" cy="83566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48031" y="638556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转正述职报告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9041" y="5202238"/>
            <a:ext cx="9144900" cy="99722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**部门   ***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****年*月*日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785852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（工作心得、对企业文化的理解、对部门的意见与建议）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、对企业文化的理解：</a:t>
            </a:r>
          </a:p>
        </p:txBody>
      </p:sp>
    </p:spTree>
    <p:extLst>
      <p:ext uri="{BB962C8B-B14F-4D97-AF65-F5344CB8AC3E}">
        <p14:creationId xmlns:p14="http://schemas.microsoft.com/office/powerpoint/2010/main" val="41690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2" y="1023457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、对公司</a:t>
            </a:r>
            <a:r>
              <a:rPr lang="en-US" altLang="zh-CN" dirty="0"/>
              <a:t>/</a:t>
            </a:r>
            <a:r>
              <a:rPr lang="zh-CN" altLang="en-US" dirty="0"/>
              <a:t>部门的意见与建议：</a:t>
            </a:r>
          </a:p>
        </p:txBody>
      </p:sp>
    </p:spTree>
    <p:extLst>
      <p:ext uri="{BB962C8B-B14F-4D97-AF65-F5344CB8AC3E}">
        <p14:creationId xmlns:p14="http://schemas.microsoft.com/office/powerpoint/2010/main" val="22039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三、工作规划与展望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、职业规划（未来</a:t>
            </a:r>
            <a:r>
              <a:rPr lang="en-US" altLang="zh-CN" dirty="0"/>
              <a:t>3</a:t>
            </a:r>
            <a:r>
              <a:rPr lang="zh-CN" altLang="en-US" dirty="0"/>
              <a:t>年）及实现以上规划的关键：</a:t>
            </a:r>
          </a:p>
        </p:txBody>
      </p:sp>
    </p:spTree>
    <p:extLst>
      <p:ext uri="{BB962C8B-B14F-4D97-AF65-F5344CB8AC3E}">
        <p14:creationId xmlns:p14="http://schemas.microsoft.com/office/powerpoint/2010/main" val="4126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三、工作规划与展望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、下一步工作规划：</a:t>
            </a:r>
          </a:p>
        </p:txBody>
      </p:sp>
    </p:spTree>
    <p:extLst>
      <p:ext uri="{BB962C8B-B14F-4D97-AF65-F5344CB8AC3E}">
        <p14:creationId xmlns:p14="http://schemas.microsoft.com/office/powerpoint/2010/main" val="40693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540180" y="6390968"/>
            <a:ext cx="1067911" cy="353961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8947" y="1892830"/>
            <a:ext cx="5078829" cy="2217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45032"/>
            <a:endParaRPr lang="zh-CN" altLang="en-US" sz="302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3087352" y="2150271"/>
            <a:ext cx="1871025" cy="1733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b">
            <a:spAutoFit/>
          </a:bodyPr>
          <a:lstStyle/>
          <a:p>
            <a:pPr algn="r" defTabSz="1218323"/>
            <a:r>
              <a:rPr lang="en-US" altLang="zh-CN" sz="10666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5991973" y="2595735"/>
            <a:ext cx="3464401" cy="60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en-US" sz="3020">
              <a:solidFill>
                <a:srgbClr val="1F497D"/>
              </a:solidFill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5928128" y="1700809"/>
            <a:ext cx="4680373" cy="767927"/>
          </a:xfrm>
          <a:prstGeom prst="rect">
            <a:avLst/>
          </a:prstGeom>
        </p:spPr>
        <p:txBody>
          <a:bodyPr vert="horz" lIns="162517" tIns="81259" rIns="162517" bIns="81259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矩形 9"/>
          <p:cNvSpPr/>
          <p:nvPr/>
        </p:nvSpPr>
        <p:spPr>
          <a:xfrm>
            <a:off x="5794096" y="2656694"/>
            <a:ext cx="5813995" cy="2680541"/>
          </a:xfrm>
          <a:prstGeom prst="rect">
            <a:avLst/>
          </a:prstGeom>
        </p:spPr>
        <p:txBody>
          <a:bodyPr vert="horz" lIns="162517" tIns="81259" rIns="162517" bIns="81259" rtlCol="0" anchor="ctr">
            <a:noAutofit/>
          </a:bodyPr>
          <a:lstStyle/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、工作回顾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、自我评价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、工作体会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、工作规划展望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6732260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</a:t>
            </a:r>
            <a:r>
              <a:rPr lang="zh-CN" altLang="en-US" sz="1400" dirty="0"/>
              <a:t>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、工作岗位及职责：</a:t>
            </a:r>
          </a:p>
        </p:txBody>
      </p:sp>
    </p:spTree>
    <p:extLst>
      <p:ext uri="{BB962C8B-B14F-4D97-AF65-F5344CB8AC3E}">
        <p14:creationId xmlns:p14="http://schemas.microsoft.com/office/powerpoint/2010/main" val="37840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6556091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、工作完成情况：</a:t>
            </a:r>
          </a:p>
        </p:txBody>
      </p:sp>
    </p:spTree>
    <p:extLst>
      <p:ext uri="{BB962C8B-B14F-4D97-AF65-F5344CB8AC3E}">
        <p14:creationId xmlns:p14="http://schemas.microsoft.com/office/powerpoint/2010/main" val="21549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、自主学习情况：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2F2891-1545-4610-8934-A6E5EFED6C15}"/>
              </a:ext>
            </a:extLst>
          </p:cNvPr>
          <p:cNvSpPr txBox="1"/>
          <p:nvPr/>
        </p:nvSpPr>
        <p:spPr>
          <a:xfrm>
            <a:off x="868166" y="42161"/>
            <a:ext cx="6556091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3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、我的优势：</a:t>
            </a:r>
          </a:p>
        </p:txBody>
      </p:sp>
    </p:spTree>
    <p:extLst>
      <p:ext uri="{BB962C8B-B14F-4D97-AF65-F5344CB8AC3E}">
        <p14:creationId xmlns:p14="http://schemas.microsoft.com/office/powerpoint/2010/main" val="7020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、我的劣势：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718B4-25E3-4CE8-B862-818DB25593DD}"/>
              </a:ext>
            </a:extLst>
          </p:cNvPr>
          <p:cNvSpPr txBox="1"/>
          <p:nvPr/>
        </p:nvSpPr>
        <p:spPr>
          <a:xfrm>
            <a:off x="918500" y="108958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9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、我的人生信条或格言：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B901A-E472-40D2-8A5D-2EA77FD50901}"/>
              </a:ext>
            </a:extLst>
          </p:cNvPr>
          <p:cNvSpPr txBox="1"/>
          <p:nvPr/>
        </p:nvSpPr>
        <p:spPr>
          <a:xfrm>
            <a:off x="859777" y="108958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71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785852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（工作心得、对企业文化的理解、对部门的意见与建议）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、工作心得：</a:t>
            </a:r>
          </a:p>
        </p:txBody>
      </p:sp>
    </p:spTree>
    <p:extLst>
      <p:ext uri="{BB962C8B-B14F-4D97-AF65-F5344CB8AC3E}">
        <p14:creationId xmlns:p14="http://schemas.microsoft.com/office/powerpoint/2010/main" val="14114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295</Words>
  <Application>Microsoft Office PowerPoint</Application>
  <PresentationFormat>宽屏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主题</vt:lpstr>
      <vt:lpstr>转正述职报告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行政人事中心 工作总结与汇报</dc:title>
  <dc:creator>Administrator</dc:creator>
  <cp:lastModifiedBy>张 旭良</cp:lastModifiedBy>
  <cp:revision>37</cp:revision>
  <dcterms:created xsi:type="dcterms:W3CDTF">2019-11-25T08:59:00Z</dcterms:created>
  <dcterms:modified xsi:type="dcterms:W3CDTF">2020-10-09T05:47:33Z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