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69" r:id="rId7"/>
    <p:sldId id="276" r:id="rId8"/>
    <p:sldId id="277" r:id="rId9"/>
    <p:sldId id="270" r:id="rId10"/>
    <p:sldId id="282" r:id="rId11"/>
    <p:sldId id="278" r:id="rId12"/>
    <p:sldId id="279" r:id="rId13"/>
    <p:sldId id="281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836295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83" y="2277745"/>
            <a:ext cx="10516635" cy="38995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41045" y="6384925"/>
            <a:ext cx="274347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547601" y="743134"/>
            <a:ext cx="11645600" cy="7859"/>
          </a:xfrm>
          <a:prstGeom prst="line">
            <a:avLst/>
          </a:prstGeom>
          <a:noFill/>
          <a:ln w="15875" cap="flat" cmpd="sng" algn="ctr">
            <a:solidFill>
              <a:srgbClr val="F79646"/>
            </a:solidFill>
            <a:prstDash val="solid"/>
          </a:ln>
          <a:effectLst/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pic>
        <p:nvPicPr>
          <p:cNvPr id="4" name="图片 3" descr="到家服务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2409" b="23882"/>
          <a:stretch>
            <a:fillRect/>
          </a:stretch>
        </p:blipFill>
        <p:spPr>
          <a:xfrm>
            <a:off x="10462020" y="635"/>
            <a:ext cx="1555903" cy="83566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83" y="935990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53112" y="6386195"/>
            <a:ext cx="2743470" cy="365125"/>
          </a:xfrm>
        </p:spPr>
        <p:txBody>
          <a:bodyPr/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547601" y="743134"/>
            <a:ext cx="11645600" cy="7859"/>
          </a:xfrm>
          <a:prstGeom prst="line">
            <a:avLst/>
          </a:prstGeom>
          <a:noFill/>
          <a:ln w="15875" cap="flat" cmpd="sng" algn="ctr">
            <a:solidFill>
              <a:srgbClr val="F79646"/>
            </a:solidFill>
            <a:prstDash val="solid"/>
          </a:ln>
          <a:effectLst/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pic>
        <p:nvPicPr>
          <p:cNvPr id="6" name="图片 5" descr="到家服务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2409" b="23882"/>
          <a:stretch>
            <a:fillRect/>
          </a:stretch>
        </p:blipFill>
        <p:spPr>
          <a:xfrm>
            <a:off x="10462020" y="635"/>
            <a:ext cx="1555903" cy="835660"/>
          </a:xfrm>
          <a:prstGeom prst="round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48031" y="638556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zh-CN" altLang="en-US" sz="1600" b="0" i="0" u="none" strike="noStrike" kern="1200" cap="none" spc="0" normalizeH="0" baseline="0" noProof="1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转正述职报告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59041" y="5202238"/>
            <a:ext cx="9144900" cy="99722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信息中心部门   洪亮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</a:p>
          <a:p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年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月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日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9785852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三、工作体会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（工作心得、对企业文化的理解、对部门的意见与建议）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、对企业文化的理解：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8B6793-FA54-461C-9361-439D13E6A43F}"/>
              </a:ext>
            </a:extLst>
          </p:cNvPr>
          <p:cNvSpPr txBox="1"/>
          <p:nvPr/>
        </p:nvSpPr>
        <p:spPr>
          <a:xfrm>
            <a:off x="721453" y="1665253"/>
            <a:ext cx="10454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守护人们的生活健康：现代生活节奏快，人们忽视了对健康的管理，公司愿景非常贴地气，努力解决这一痛点。明德力行，利己达人要求我们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努力学习、勤勉工作，以高尚的道德情操和务实的求真精神，不断追求自我与他人，个人与社会的和谐发展。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00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三、工作体会</a:t>
            </a:r>
            <a:endParaRPr lang="zh-CN" altLang="en-US" sz="2665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2" y="1023457"/>
            <a:ext cx="434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、对公司</a:t>
            </a:r>
            <a:r>
              <a:rPr lang="en-US" altLang="zh-CN" dirty="0"/>
              <a:t>/</a:t>
            </a:r>
            <a:r>
              <a:rPr lang="zh-CN" altLang="en-US" dirty="0"/>
              <a:t>部门的意见与建议：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28FCCB-C6AF-46B1-B883-1E123A6384CF}"/>
              </a:ext>
            </a:extLst>
          </p:cNvPr>
          <p:cNvSpPr txBox="1"/>
          <p:nvPr/>
        </p:nvSpPr>
        <p:spPr>
          <a:xfrm>
            <a:off x="842999" y="176414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工位背对背的过道过于狭窄不方便通过</a:t>
            </a:r>
          </a:p>
        </p:txBody>
      </p:sp>
    </p:spTree>
    <p:extLst>
      <p:ext uri="{BB962C8B-B14F-4D97-AF65-F5344CB8AC3E}">
        <p14:creationId xmlns:p14="http://schemas.microsoft.com/office/powerpoint/2010/main" val="220395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三、工作规划与展望</a:t>
            </a:r>
            <a:endParaRPr lang="zh-CN" altLang="en-US" sz="2665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502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、职业规划（未来</a:t>
            </a:r>
            <a:r>
              <a:rPr lang="en-US" altLang="zh-CN" dirty="0"/>
              <a:t>3</a:t>
            </a:r>
            <a:r>
              <a:rPr lang="zh-CN" altLang="en-US" dirty="0"/>
              <a:t>年）及实现以上规划的关键：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1EA1C9-ECD3-4EB7-AE35-5503E675D087}"/>
              </a:ext>
            </a:extLst>
          </p:cNvPr>
          <p:cNvSpPr txBox="1"/>
          <p:nvPr/>
        </p:nvSpPr>
        <p:spPr>
          <a:xfrm>
            <a:off x="842999" y="1911927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学习</a:t>
            </a:r>
            <a:r>
              <a:rPr lang="en-US" altLang="zh-CN" dirty="0"/>
              <a:t>vue3.0</a:t>
            </a:r>
            <a:r>
              <a:rPr lang="zh-CN" altLang="en-US" dirty="0"/>
              <a:t>（看官方文档、视频）</a:t>
            </a:r>
            <a:endParaRPr lang="en-US" altLang="zh-CN" dirty="0"/>
          </a:p>
          <a:p>
            <a:r>
              <a:rPr lang="zh-CN" altLang="en-US" dirty="0"/>
              <a:t>学习设计思想（看书、看底层）</a:t>
            </a:r>
            <a:endParaRPr lang="en-US" altLang="zh-CN" dirty="0"/>
          </a:p>
          <a:p>
            <a:r>
              <a:rPr lang="zh-CN" altLang="en-US" dirty="0"/>
              <a:t>学习后台语言（看官方文档、视频）</a:t>
            </a:r>
          </a:p>
        </p:txBody>
      </p:sp>
    </p:spTree>
    <p:extLst>
      <p:ext uri="{BB962C8B-B14F-4D97-AF65-F5344CB8AC3E}">
        <p14:creationId xmlns:p14="http://schemas.microsoft.com/office/powerpoint/2010/main" val="41266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三、工作规划与展望</a:t>
            </a:r>
            <a:endParaRPr lang="zh-CN" altLang="en-US" sz="2665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、下一步工作规划：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A62E63-A5F7-4F04-9341-1E6627410A8D}"/>
              </a:ext>
            </a:extLst>
          </p:cNvPr>
          <p:cNvSpPr txBox="1"/>
          <p:nvPr/>
        </p:nvSpPr>
        <p:spPr>
          <a:xfrm>
            <a:off x="842999" y="1665253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赶上后端接口开发速度</a:t>
            </a:r>
            <a:endParaRPr lang="en-US" altLang="zh-CN" dirty="0"/>
          </a:p>
          <a:p>
            <a:r>
              <a:rPr lang="zh-CN" altLang="en-US" dirty="0"/>
              <a:t>代码优化，提升复用性</a:t>
            </a:r>
          </a:p>
        </p:txBody>
      </p:sp>
    </p:spTree>
    <p:extLst>
      <p:ext uri="{BB962C8B-B14F-4D97-AF65-F5344CB8AC3E}">
        <p14:creationId xmlns:p14="http://schemas.microsoft.com/office/powerpoint/2010/main" val="40693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42999" y="35560"/>
            <a:ext cx="5650653" cy="64395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目录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540180" y="6390968"/>
            <a:ext cx="1067911" cy="353961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38947" y="1892830"/>
            <a:ext cx="5078829" cy="2217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45032"/>
            <a:endParaRPr lang="zh-CN" altLang="en-US" sz="302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11"/>
          <p:cNvSpPr txBox="1"/>
          <p:nvPr/>
        </p:nvSpPr>
        <p:spPr>
          <a:xfrm>
            <a:off x="3087352" y="2150271"/>
            <a:ext cx="1871025" cy="17336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 anchor="b">
            <a:spAutoFit/>
          </a:bodyPr>
          <a:lstStyle/>
          <a:p>
            <a:pPr algn="r" defTabSz="1218323"/>
            <a:r>
              <a:rPr lang="en-US" altLang="zh-CN" sz="10666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7" name="矩形 6"/>
          <p:cNvSpPr/>
          <p:nvPr/>
        </p:nvSpPr>
        <p:spPr>
          <a:xfrm>
            <a:off x="5991973" y="2595735"/>
            <a:ext cx="3464401" cy="609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323"/>
            <a:endParaRPr lang="en-US" sz="3020">
              <a:solidFill>
                <a:srgbClr val="1F497D"/>
              </a:solidFill>
            </a:endParaRPr>
          </a:p>
        </p:txBody>
      </p:sp>
      <p:sp>
        <p:nvSpPr>
          <p:cNvPr id="9" name="文本占位符 3"/>
          <p:cNvSpPr txBox="1"/>
          <p:nvPr/>
        </p:nvSpPr>
        <p:spPr>
          <a:xfrm>
            <a:off x="5928128" y="1700809"/>
            <a:ext cx="4680373" cy="767927"/>
          </a:xfrm>
          <a:prstGeom prst="rect">
            <a:avLst/>
          </a:prstGeom>
        </p:spPr>
        <p:txBody>
          <a:bodyPr vert="horz" lIns="162517" tIns="81259" rIns="162517" bIns="81259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rgbClr val="56762C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0" name="矩形 9"/>
          <p:cNvSpPr/>
          <p:nvPr/>
        </p:nvSpPr>
        <p:spPr>
          <a:xfrm>
            <a:off x="5794096" y="2656694"/>
            <a:ext cx="5813995" cy="2680541"/>
          </a:xfrm>
          <a:prstGeom prst="rect">
            <a:avLst/>
          </a:prstGeom>
        </p:spPr>
        <p:txBody>
          <a:bodyPr vert="horz" lIns="162517" tIns="81259" rIns="162517" bIns="81259" rtlCol="0" anchor="ctr">
            <a:noAutofit/>
          </a:bodyPr>
          <a:lstStyle/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、工作回顾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、自我评价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、工作体会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、工作规划展望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2133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5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6732260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一、工作回顾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</a:t>
            </a:r>
            <a:r>
              <a:rPr lang="zh-CN" altLang="en-US" sz="1400" dirty="0"/>
              <a:t>工作岗位及职责、工作完成情况、自主学习情况）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、工作岗位及职责：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9F64DC-0477-46E0-B629-24D3C8874B43}"/>
              </a:ext>
            </a:extLst>
          </p:cNvPr>
          <p:cNvSpPr txBox="1"/>
          <p:nvPr/>
        </p:nvSpPr>
        <p:spPr>
          <a:xfrm>
            <a:off x="707290" y="1426048"/>
            <a:ext cx="5716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工作岗位：信息中心平台开发前端工程师</a:t>
            </a:r>
            <a:endParaRPr lang="en-US" altLang="zh-CN" dirty="0"/>
          </a:p>
          <a:p>
            <a:r>
              <a:rPr lang="zh-CN" altLang="en-US" dirty="0"/>
              <a:t>主要职责：根据产品原型，对接服务端数据接口，实现</a:t>
            </a:r>
            <a:r>
              <a:rPr lang="en-US" altLang="zh-CN" dirty="0" err="1"/>
              <a:t>cbs</a:t>
            </a:r>
            <a:r>
              <a:rPr lang="zh-CN" altLang="en-US" dirty="0"/>
              <a:t>业务平台前端界面的实现</a:t>
            </a:r>
          </a:p>
        </p:txBody>
      </p:sp>
    </p:spTree>
    <p:extLst>
      <p:ext uri="{BB962C8B-B14F-4D97-AF65-F5344CB8AC3E}">
        <p14:creationId xmlns:p14="http://schemas.microsoft.com/office/powerpoint/2010/main" val="37840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6556091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一、工作回顾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（工作岗位及职责、工作完成情况、自主学习情况）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、工作完成情况：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E931D7-2AEA-475A-923F-FD8F26D99876}"/>
              </a:ext>
            </a:extLst>
          </p:cNvPr>
          <p:cNvSpPr txBox="1"/>
          <p:nvPr/>
        </p:nvSpPr>
        <p:spPr>
          <a:xfrm>
            <a:off x="842999" y="1801091"/>
            <a:ext cx="513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Cbs</a:t>
            </a:r>
            <a:r>
              <a:rPr lang="zh-CN" altLang="en-US" dirty="0"/>
              <a:t>业务平台基础组件的封装、前三期需求的实现</a:t>
            </a:r>
          </a:p>
        </p:txBody>
      </p:sp>
    </p:spTree>
    <p:extLst>
      <p:ext uri="{BB962C8B-B14F-4D97-AF65-F5344CB8AC3E}">
        <p14:creationId xmlns:p14="http://schemas.microsoft.com/office/powerpoint/2010/main" val="21549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、自主学习情况：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2F2891-1545-4610-8934-A6E5EFED6C15}"/>
              </a:ext>
            </a:extLst>
          </p:cNvPr>
          <p:cNvSpPr txBox="1"/>
          <p:nvPr/>
        </p:nvSpPr>
        <p:spPr>
          <a:xfrm>
            <a:off x="868166" y="42161"/>
            <a:ext cx="6556091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一、工作回顾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（工作岗位及职责、工作完成情况、自主学习情况）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30E810-47F8-41B1-B033-47F79FCCB448}"/>
              </a:ext>
            </a:extLst>
          </p:cNvPr>
          <p:cNvSpPr txBox="1"/>
          <p:nvPr/>
        </p:nvSpPr>
        <p:spPr>
          <a:xfrm>
            <a:off x="721453" y="148058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学习框架底层设计思想</a:t>
            </a:r>
          </a:p>
        </p:txBody>
      </p:sp>
    </p:spTree>
    <p:extLst>
      <p:ext uri="{BB962C8B-B14F-4D97-AF65-F5344CB8AC3E}">
        <p14:creationId xmlns:p14="http://schemas.microsoft.com/office/powerpoint/2010/main" val="390236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9215401" cy="6420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二、自我评价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（我的优势、我的劣势和人生信条</a:t>
            </a:r>
            <a:r>
              <a:rPr lang="en-US" altLang="zh-CN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格言）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82180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、我的优势：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0F7B6F-093F-42D0-9797-33E7FC0FA99E}"/>
              </a:ext>
            </a:extLst>
          </p:cNvPr>
          <p:cNvSpPr txBox="1"/>
          <p:nvPr/>
        </p:nvSpPr>
        <p:spPr>
          <a:xfrm>
            <a:off x="842999" y="1598033"/>
            <a:ext cx="224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平易近人、有耐心</a:t>
            </a:r>
          </a:p>
        </p:txBody>
      </p:sp>
    </p:spTree>
    <p:extLst>
      <p:ext uri="{BB962C8B-B14F-4D97-AF65-F5344CB8AC3E}">
        <p14:creationId xmlns:p14="http://schemas.microsoft.com/office/powerpoint/2010/main" val="7020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82180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、我的劣势：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718B4-25E3-4CE8-B862-818DB25593DD}"/>
              </a:ext>
            </a:extLst>
          </p:cNvPr>
          <p:cNvSpPr txBox="1"/>
          <p:nvPr/>
        </p:nvSpPr>
        <p:spPr>
          <a:xfrm>
            <a:off x="918500" y="108958"/>
            <a:ext cx="9215401" cy="6420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二、自我评价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（我的优势、我的劣势和人生信条</a:t>
            </a:r>
            <a:r>
              <a:rPr lang="en-US" altLang="zh-CN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格言）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74096-AF2B-4941-A91D-AECD95676293}"/>
              </a:ext>
            </a:extLst>
          </p:cNvPr>
          <p:cNvSpPr txBox="1"/>
          <p:nvPr/>
        </p:nvSpPr>
        <p:spPr>
          <a:xfrm>
            <a:off x="721454" y="1483839"/>
            <a:ext cx="11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不善言辞</a:t>
            </a:r>
          </a:p>
        </p:txBody>
      </p:sp>
    </p:spTree>
    <p:extLst>
      <p:ext uri="{BB962C8B-B14F-4D97-AF65-F5344CB8AC3E}">
        <p14:creationId xmlns:p14="http://schemas.microsoft.com/office/powerpoint/2010/main" val="41379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82180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、我的人生信条或格言：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7B901A-E472-40D2-8A5D-2EA77FD50901}"/>
              </a:ext>
            </a:extLst>
          </p:cNvPr>
          <p:cNvSpPr txBox="1"/>
          <p:nvPr/>
        </p:nvSpPr>
        <p:spPr>
          <a:xfrm>
            <a:off x="859777" y="108958"/>
            <a:ext cx="9215401" cy="6420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二、自我评价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（我的优势、我的劣势和人生信条</a:t>
            </a:r>
            <a:r>
              <a:rPr lang="en-US" altLang="zh-CN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/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格言）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2447EE-7925-4D6B-90EF-054D1C15529F}"/>
              </a:ext>
            </a:extLst>
          </p:cNvPr>
          <p:cNvSpPr txBox="1"/>
          <p:nvPr/>
        </p:nvSpPr>
        <p:spPr>
          <a:xfrm>
            <a:off x="721453" y="159803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星光不问赶路人，时光不负有心人。</a:t>
            </a:r>
          </a:p>
        </p:txBody>
      </p:sp>
    </p:spTree>
    <p:extLst>
      <p:ext uri="{BB962C8B-B14F-4D97-AF65-F5344CB8AC3E}">
        <p14:creationId xmlns:p14="http://schemas.microsoft.com/office/powerpoint/2010/main" val="311717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548147" y="743134"/>
            <a:ext cx="11644453" cy="7859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842999" y="35560"/>
            <a:ext cx="9785852" cy="6350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665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三、工作体会</a:t>
            </a:r>
            <a:r>
              <a:rPr lang="zh-CN" altLang="en-US" sz="14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（工作心得、对企业文化的理解、对部门的意见与建议）</a:t>
            </a:r>
            <a:endParaRPr lang="zh-CN" altLang="en-US" sz="14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E69F10-F59F-481E-AFC5-341EE9C89668}"/>
              </a:ext>
            </a:extLst>
          </p:cNvPr>
          <p:cNvSpPr txBox="1"/>
          <p:nvPr/>
        </p:nvSpPr>
        <p:spPr>
          <a:xfrm>
            <a:off x="721453" y="1023457"/>
            <a:ext cx="28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、工作心得：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C3234-378A-40D2-87FA-4668E456BE3F}"/>
              </a:ext>
            </a:extLst>
          </p:cNvPr>
          <p:cNvSpPr txBox="1"/>
          <p:nvPr/>
        </p:nvSpPr>
        <p:spPr>
          <a:xfrm>
            <a:off x="923636" y="1699491"/>
            <a:ext cx="1057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工作氛围浓厚，团队间经常探讨技术，有问题大家会一起想办法，同事间充满友爱，经常分享小零食。</a:t>
            </a:r>
          </a:p>
        </p:txBody>
      </p:sp>
    </p:spTree>
    <p:extLst>
      <p:ext uri="{BB962C8B-B14F-4D97-AF65-F5344CB8AC3E}">
        <p14:creationId xmlns:p14="http://schemas.microsoft.com/office/powerpoint/2010/main" val="141145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504</Words>
  <Application>Microsoft Office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Microsoft YaHei</vt:lpstr>
      <vt:lpstr>Microsoft YaHei</vt:lpstr>
      <vt:lpstr>Arial</vt:lpstr>
      <vt:lpstr>Calibri</vt:lpstr>
      <vt:lpstr>Office 主题</vt:lpstr>
      <vt:lpstr>转正述职报告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行政人事中心 工作总结与汇报</dc:title>
  <dc:creator>Administrator</dc:creator>
  <cp:lastModifiedBy>亮 洪</cp:lastModifiedBy>
  <cp:revision>44</cp:revision>
  <dcterms:created xsi:type="dcterms:W3CDTF">2019-11-25T08:59:00Z</dcterms:created>
  <dcterms:modified xsi:type="dcterms:W3CDTF">2021-01-19T15:36:03Z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