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  <p:sldId id="286" r:id="rId9"/>
    <p:sldId id="265" r:id="rId10"/>
    <p:sldId id="264" r:id="rId11"/>
    <p:sldId id="281" r:id="rId12"/>
    <p:sldId id="278" r:id="rId13"/>
    <p:sldId id="277" r:id="rId14"/>
    <p:sldId id="269" r:id="rId15"/>
    <p:sldId id="268" r:id="rId16"/>
    <p:sldId id="282" r:id="rId17"/>
    <p:sldId id="284" r:id="rId18"/>
    <p:sldId id="285" r:id="rId19"/>
    <p:sldId id="266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B"/>
    <a:srgbClr val="8CF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>
        <p:scale>
          <a:sx n="75" d="100"/>
          <a:sy n="75" d="100"/>
        </p:scale>
        <p:origin x="12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F31D-CBF3-FE80-DC69-5F8D51006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A4496-4783-869E-662D-B1C207F27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579AA-B1A4-9AF2-9F7B-CDF579C2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3702-DA11-4A0B-955C-86A97A20937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617DE-1101-5203-5830-518A9FCD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A9FF-D78A-9613-C1ED-83F4A161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35D-775A-4925-9508-3D960D921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81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0A2D-C5A8-EEAD-677B-931E1F1D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38F2F-F7BA-B2A4-4CA8-898307B66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20D8B-47A4-56D4-BF5F-6E3C3F16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3702-DA11-4A0B-955C-86A97A20937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92C9D-7CED-516A-CEC9-C36F1832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BD2F9-F36A-FAEA-D45E-9829F0BF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35D-775A-4925-9508-3D960D921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BDA4-2663-D723-8348-706DBC73C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BD8C2-80DC-6214-C55C-6D26E7914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3160-22FB-3505-2BB4-43337970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3702-DA11-4A0B-955C-86A97A20937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F984-BFDC-F106-7031-E14C8C26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0E05-9C45-CD58-B8C5-058747F8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35D-775A-4925-9508-3D960D921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12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A51B-CD1A-FDD4-745D-15DE6BD2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B3406-7565-A733-5AE1-63D8AE50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6E149-E8EF-DD00-9866-AD9B1A83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3702-DA11-4A0B-955C-86A97A20937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68182-0B5C-0607-D335-9F0C48FB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8022B-E4B7-0B2C-FBE6-D45DEDCC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35D-775A-4925-9508-3D960D921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2FC0-4364-3596-3B37-A67C8C14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C5885-D245-A992-7256-088B02953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9B323-1DF1-2FFE-BEF0-73263625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3702-DA11-4A0B-955C-86A97A20937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29BB8-34E2-CE61-2975-7744B3BF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A3137-F54D-B8F1-AF99-1D8486D5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35D-775A-4925-9508-3D960D921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4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ABD5-FC98-6553-499E-7DC13C59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DEFB-A056-32EC-20AD-AE5E9722E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B1CEA-0068-F52C-76C0-DE8C152AB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DD3D9-289D-5D0F-772B-90DE8FED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3702-DA11-4A0B-955C-86A97A20937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B2878-EA61-49A3-7544-4FC7652C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236CE-3599-5481-C369-480FDD82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35D-775A-4925-9508-3D960D921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54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F544-CBA3-EC61-EECA-DDD4D2DC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B7109-13FE-EC55-E65D-38D165D5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F400C-4E51-ED50-21B1-62E34C2A7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24937-7C50-3630-CCF0-542062C32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EB61C-2F1C-51B7-33C9-CFEB90BF7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167B4-0FFD-E6B3-629C-A9A61231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3702-DA11-4A0B-955C-86A97A20937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C41FC-25DE-ACCA-023D-E5EBB7FF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6FA41-489B-C376-B322-0FF5A1F8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35D-775A-4925-9508-3D960D921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42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9738-5923-465B-EE48-50BCE0F5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7E87F-F8D2-E195-2152-EABB68E7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3702-DA11-4A0B-955C-86A97A20937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13401-6598-44EA-4EDA-3FA85644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20897-DE20-5643-E136-E1A3BD3C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35D-775A-4925-9508-3D960D921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81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F2E19-C622-9BB2-E0B9-A75E412B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3702-DA11-4A0B-955C-86A97A20937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62A65-F9DF-3BDB-5ABB-4FCAC366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4A54E-2150-0A7C-F5D9-F0F0F607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35D-775A-4925-9508-3D960D921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5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B0F0-D848-2619-406A-31FB87BE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E2CAF-2550-44C2-A554-DE08A43E3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14844-4D82-7B58-7991-2B6C0EC29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2CAF4-722B-6B6D-CD4D-3FE532F9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3702-DA11-4A0B-955C-86A97A20937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DB5E6-73F0-D901-4E47-8E86BD64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9EE81-F0CA-4B87-A49E-7F2EC51E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35D-775A-4925-9508-3D960D921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81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D7E7-EB1A-484B-F275-1977B8E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D124A-EFA8-3602-5F55-DCEDC4545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4497A-483D-8550-ABBE-3653BD493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D7BAD-34A5-7626-6651-941132FC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3702-DA11-4A0B-955C-86A97A20937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59C00-2B22-D351-1275-E94AD638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69E7F-4F31-6869-AE22-50B47E75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435D-775A-4925-9508-3D960D921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11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DA9E4-BAFF-71AB-F6B6-7EA8F4FF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AB605-FC79-23F7-B14F-E72F452C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A43A-CA3B-44E7-1ECB-E01A949B9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33702-DA11-4A0B-955C-86A97A20937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3BA4-27D2-51B2-0228-287EE3802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6184-B921-5DF5-84B8-BD2AE5D7A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51435D-775A-4925-9508-3D960D921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01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C0FEC2-C4E4-237A-1334-35CDB00A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8" y="-76200"/>
            <a:ext cx="12209695" cy="7010400"/>
          </a:xfrm>
          <a:prstGeom prst="rect">
            <a:avLst/>
          </a:prstGeom>
          <a:ln w="12700"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08A30F-E93F-A163-D5FC-62D6BF8BE9BE}"/>
              </a:ext>
            </a:extLst>
          </p:cNvPr>
          <p:cNvSpPr/>
          <p:nvPr/>
        </p:nvSpPr>
        <p:spPr>
          <a:xfrm>
            <a:off x="10909300" y="6553200"/>
            <a:ext cx="1291547" cy="381000"/>
          </a:xfrm>
          <a:prstGeom prst="roundRect">
            <a:avLst>
              <a:gd name="adj" fmla="val 26667"/>
            </a:avLst>
          </a:prstGeom>
          <a:solidFill>
            <a:srgbClr val="1D1D1B"/>
          </a:solidFill>
          <a:ln>
            <a:solidFill>
              <a:srgbClr val="1D1D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7A18F4-A291-0E78-B6BF-CB98992C6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" y="579120"/>
            <a:ext cx="830580" cy="830580"/>
          </a:xfrm>
          <a:prstGeom prst="rect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100000">
                  <a:srgbClr val="8CFF14"/>
                </a:gs>
              </a:gsLst>
              <a:lin ang="5400000" scaled="1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412143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029C7-100B-F36A-2BA6-A3709E015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35E174-2054-479A-BCB6-6B9ED88A6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4631" y="-343853"/>
            <a:ext cx="14641261" cy="754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2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FE868-F977-2F8F-8785-C49C090B7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07408F-5410-F170-6FCC-81BC0BB8B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35" y="0"/>
            <a:ext cx="10462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7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446067-53B9-60D9-5ADD-3271A1128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4220D7-A8A7-B427-7BE9-99FA53CD5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496"/>
            <a:ext cx="12192000" cy="600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1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33304D-A463-02C1-EE30-8BEA2CF55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rectangular object with a black background&#10;&#10;AI-generated content may be incorrect.">
            <a:extLst>
              <a:ext uri="{FF2B5EF4-FFF2-40B4-BE49-F238E27FC236}">
                <a16:creationId xmlns:a16="http://schemas.microsoft.com/office/drawing/2014/main" id="{2D06E8F8-D6CF-727C-8A2D-095134D20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21"/>
            <a:ext cx="12192000" cy="596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1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rectangular object with a black background&#10;&#10;AI-generated content may be incorrect.">
            <a:extLst>
              <a:ext uri="{FF2B5EF4-FFF2-40B4-BE49-F238E27FC236}">
                <a16:creationId xmlns:a16="http://schemas.microsoft.com/office/drawing/2014/main" id="{97718682-6149-7F85-45AA-CE437D8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591"/>
            <a:ext cx="12192000" cy="598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2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C8EE6D-A9F8-9F39-E330-93656288F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44"/>
            <a:ext cx="12192000" cy="59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41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0C6278-C4A2-3FE5-5B97-01FBF7A80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888273-6D9D-5450-4456-70784082A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3"/>
            <a:ext cx="12192000" cy="68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7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D576A1-BB27-BE71-6677-FCF60D6E2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6A00174-F8AB-5146-79BC-176CC3496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96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82749C-71D1-48C1-AF4A-93DAE1978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6B11DE-2ADC-3B48-039F-BC7D7C998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8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4E73D5-E718-D442-103D-BB09CFF97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061"/>
            <a:ext cx="12192000" cy="60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6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screen with white text&#10;&#10;AI-generated content may be incorrect.">
            <a:extLst>
              <a:ext uri="{FF2B5EF4-FFF2-40B4-BE49-F238E27FC236}">
                <a16:creationId xmlns:a16="http://schemas.microsoft.com/office/drawing/2014/main" id="{E6D40DBE-5C31-909E-4F1B-2052D3651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D7545-3EC5-56C5-4545-15EE56E93972}"/>
              </a:ext>
            </a:extLst>
          </p:cNvPr>
          <p:cNvSpPr/>
          <p:nvPr/>
        </p:nvSpPr>
        <p:spPr>
          <a:xfrm>
            <a:off x="10909300" y="6553200"/>
            <a:ext cx="1291547" cy="381000"/>
          </a:xfrm>
          <a:prstGeom prst="roundRect">
            <a:avLst>
              <a:gd name="adj" fmla="val 26667"/>
            </a:avLst>
          </a:prstGeom>
          <a:solidFill>
            <a:srgbClr val="1D1D1B"/>
          </a:solidFill>
          <a:ln>
            <a:solidFill>
              <a:srgbClr val="1D1D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154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8D90C7-3094-6A33-F895-3D9A66ECA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607C71-DB07-779F-5F1E-64448047A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238"/>
            <a:ext cx="12192000" cy="599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0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4BAB8-CAC2-AA04-92E7-0FEE31740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8B34C08-E1EC-8B2C-AA77-BE24C19FC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97" y="-146050"/>
            <a:ext cx="12222393" cy="71501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5E24D7-FC67-91D4-35A9-AA4BFEFBC4C0}"/>
              </a:ext>
            </a:extLst>
          </p:cNvPr>
          <p:cNvSpPr/>
          <p:nvPr/>
        </p:nvSpPr>
        <p:spPr>
          <a:xfrm>
            <a:off x="10909300" y="6553200"/>
            <a:ext cx="1291547" cy="381000"/>
          </a:xfrm>
          <a:prstGeom prst="roundRect">
            <a:avLst>
              <a:gd name="adj" fmla="val 26667"/>
            </a:avLst>
          </a:prstGeom>
          <a:solidFill>
            <a:srgbClr val="1D1D1B"/>
          </a:solidFill>
          <a:ln>
            <a:solidFill>
              <a:srgbClr val="1D1D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44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BE5AE-0C7D-2B05-65F6-1D15D221C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0DD7DF2-D403-C79C-E5F9-280F0AE1F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080"/>
            <a:ext cx="12192000" cy="712216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1DD06C-0DA6-EB12-3BCF-645FA2D7FF58}"/>
              </a:ext>
            </a:extLst>
          </p:cNvPr>
          <p:cNvSpPr/>
          <p:nvPr/>
        </p:nvSpPr>
        <p:spPr>
          <a:xfrm>
            <a:off x="10909300" y="6553200"/>
            <a:ext cx="1291547" cy="381000"/>
          </a:xfrm>
          <a:prstGeom prst="roundRect">
            <a:avLst>
              <a:gd name="adj" fmla="val 26667"/>
            </a:avLst>
          </a:prstGeom>
          <a:solidFill>
            <a:srgbClr val="1D1D1B"/>
          </a:solidFill>
          <a:ln>
            <a:solidFill>
              <a:srgbClr val="1D1D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66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3BF0A-16A9-7834-9649-728458DB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4001682E-E287-F03B-71E2-E058DC4C2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6B6459-88CD-1A28-6C83-E4EEE8815210}"/>
              </a:ext>
            </a:extLst>
          </p:cNvPr>
          <p:cNvSpPr/>
          <p:nvPr/>
        </p:nvSpPr>
        <p:spPr>
          <a:xfrm>
            <a:off x="10909300" y="6553200"/>
            <a:ext cx="1291547" cy="381000"/>
          </a:xfrm>
          <a:prstGeom prst="roundRect">
            <a:avLst>
              <a:gd name="adj" fmla="val 26667"/>
            </a:avLst>
          </a:prstGeom>
          <a:solidFill>
            <a:srgbClr val="1D1D1B"/>
          </a:solidFill>
          <a:ln>
            <a:solidFill>
              <a:srgbClr val="1D1D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7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6B50E-3A73-B590-6EDF-AB1F620C7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BD9151-EC31-8DF7-DB23-94A197C2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12192000" cy="7010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885478-33C9-088C-9E50-E762AA0FE335}"/>
              </a:ext>
            </a:extLst>
          </p:cNvPr>
          <p:cNvSpPr/>
          <p:nvPr/>
        </p:nvSpPr>
        <p:spPr>
          <a:xfrm>
            <a:off x="10909300" y="6553200"/>
            <a:ext cx="1291547" cy="381000"/>
          </a:xfrm>
          <a:prstGeom prst="roundRect">
            <a:avLst>
              <a:gd name="adj" fmla="val 26667"/>
            </a:avLst>
          </a:prstGeom>
          <a:solidFill>
            <a:srgbClr val="1D1D1B"/>
          </a:solidFill>
          <a:ln>
            <a:solidFill>
              <a:srgbClr val="1D1D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23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733F9654-E3F6-C323-997F-6A777993D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93" y="-101600"/>
            <a:ext cx="12227186" cy="706120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3D449A-326E-6287-55A0-77767150DA68}"/>
              </a:ext>
            </a:extLst>
          </p:cNvPr>
          <p:cNvSpPr/>
          <p:nvPr/>
        </p:nvSpPr>
        <p:spPr>
          <a:xfrm>
            <a:off x="10909300" y="6553200"/>
            <a:ext cx="1291547" cy="381000"/>
          </a:xfrm>
          <a:prstGeom prst="roundRect">
            <a:avLst>
              <a:gd name="adj" fmla="val 26667"/>
            </a:avLst>
          </a:prstGeom>
          <a:solidFill>
            <a:srgbClr val="1D1D1B"/>
          </a:solidFill>
          <a:ln>
            <a:solidFill>
              <a:srgbClr val="1D1D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64E64-85D8-30A9-1D26-0F8E8709A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website&#10;&#10;AI-generated content may be incorrect.">
            <a:extLst>
              <a:ext uri="{FF2B5EF4-FFF2-40B4-BE49-F238E27FC236}">
                <a16:creationId xmlns:a16="http://schemas.microsoft.com/office/drawing/2014/main" id="{DAE0FAA4-0291-D98D-26EB-6BA3F9AE1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298"/>
            <a:ext cx="12192000" cy="595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3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E085EF-9CCF-B799-7942-34B6524A3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309" y="-355600"/>
            <a:ext cx="13968617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4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Gupta</dc:creator>
  <cp:lastModifiedBy>Shivam Gupta</cp:lastModifiedBy>
  <cp:revision>1</cp:revision>
  <dcterms:created xsi:type="dcterms:W3CDTF">2025-10-08T06:27:19Z</dcterms:created>
  <dcterms:modified xsi:type="dcterms:W3CDTF">2025-10-08T07:04:02Z</dcterms:modified>
</cp:coreProperties>
</file>