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5B7D-9122-4784-A3D1-7F5DCB71EE51}" type="datetimeFigureOut">
              <a:rPr lang="en-US" smtClean="0"/>
              <a:pPr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56427-9475-42AF-A8B1-DB6FE841A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1"/>
            <a:ext cx="8072494" cy="50006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auhaus 93" pitchFamily="82" charset="0"/>
              </a:rPr>
              <a:t>Data insight &amp; presentations </a:t>
            </a:r>
            <a:endParaRPr lang="en-US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32" y="1142984"/>
            <a:ext cx="5214974" cy="2428892"/>
          </a:xfrm>
        </p:spPr>
        <p:txBody>
          <a:bodyPr>
            <a:normAutofit fontScale="925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/>
              <a:t> AVG PROFIT VS GENDER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AVG PROFIT VS CUSTOMER ID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AVG PROFIT VS BRAND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/>
              <a:t>AVG PROFIT VS MONTHS</a:t>
            </a:r>
            <a:endParaRPr lang="en-IN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14818"/>
            <a:ext cx="5429288" cy="2071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ashboard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428624"/>
            <a:ext cx="8572560" cy="607220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insight &amp; presentations 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 &amp; presentations</dc:title>
  <dc:creator>lc</dc:creator>
  <cp:lastModifiedBy>lc</cp:lastModifiedBy>
  <cp:revision>25</cp:revision>
  <dcterms:created xsi:type="dcterms:W3CDTF">2021-02-06T12:15:54Z</dcterms:created>
  <dcterms:modified xsi:type="dcterms:W3CDTF">2021-02-09T07:17:54Z</dcterms:modified>
</cp:coreProperties>
</file>