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60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Compression</a:t>
            </a:r>
            <a:r>
              <a:rPr lang="en-US" baseline="0" dirty="0"/>
              <a:t> Ratio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Sheet1!$A$2:$A$21</c:f>
              <c:numCache>
                <c:formatCode>General</c:formatCode>
                <c:ptCount val="20"/>
                <c:pt idx="0">
                  <c:v>327</c:v>
                </c:pt>
                <c:pt idx="1">
                  <c:v>1001</c:v>
                </c:pt>
                <c:pt idx="2">
                  <c:v>1024</c:v>
                </c:pt>
                <c:pt idx="3">
                  <c:v>1030</c:v>
                </c:pt>
                <c:pt idx="4">
                  <c:v>1032</c:v>
                </c:pt>
                <c:pt idx="5">
                  <c:v>1040</c:v>
                </c:pt>
                <c:pt idx="6">
                  <c:v>1090</c:v>
                </c:pt>
                <c:pt idx="7">
                  <c:v>1100</c:v>
                </c:pt>
                <c:pt idx="8">
                  <c:v>1500</c:v>
                </c:pt>
                <c:pt idx="9">
                  <c:v>1600</c:v>
                </c:pt>
                <c:pt idx="10">
                  <c:v>3270</c:v>
                </c:pt>
                <c:pt idx="11">
                  <c:v>3345</c:v>
                </c:pt>
                <c:pt idx="12">
                  <c:v>12934</c:v>
                </c:pt>
                <c:pt idx="13">
                  <c:v>31151</c:v>
                </c:pt>
                <c:pt idx="14">
                  <c:v>31230</c:v>
                </c:pt>
                <c:pt idx="15">
                  <c:v>32768</c:v>
                </c:pt>
                <c:pt idx="16">
                  <c:v>33151</c:v>
                </c:pt>
                <c:pt idx="17">
                  <c:v>33451</c:v>
                </c:pt>
                <c:pt idx="18">
                  <c:v>312309</c:v>
                </c:pt>
                <c:pt idx="19">
                  <c:v>3123099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194.80122324159021</c:v>
                </c:pt>
                <c:pt idx="1">
                  <c:v>147.85214785214785</c:v>
                </c:pt>
                <c:pt idx="2">
                  <c:v>102.5390625</c:v>
                </c:pt>
                <c:pt idx="3">
                  <c:v>102.03883495145631</c:v>
                </c:pt>
                <c:pt idx="4">
                  <c:v>102.13178294573643</c:v>
                </c:pt>
                <c:pt idx="5">
                  <c:v>101.73076923076923</c:v>
                </c:pt>
                <c:pt idx="6">
                  <c:v>99.908256880733944</c:v>
                </c:pt>
                <c:pt idx="7">
                  <c:v>99.545454545454547</c:v>
                </c:pt>
                <c:pt idx="8">
                  <c:v>88.666666666666671</c:v>
                </c:pt>
                <c:pt idx="9">
                  <c:v>86.9375</c:v>
                </c:pt>
                <c:pt idx="10">
                  <c:v>72.813455657492355</c:v>
                </c:pt>
                <c:pt idx="11">
                  <c:v>72.556053811659197</c:v>
                </c:pt>
                <c:pt idx="12">
                  <c:v>66.197618679449505</c:v>
                </c:pt>
                <c:pt idx="13">
                  <c:v>60.95470450386825</c:v>
                </c:pt>
                <c:pt idx="14">
                  <c:v>60.957412744156258</c:v>
                </c:pt>
                <c:pt idx="15">
                  <c:v>60.8917236328125</c:v>
                </c:pt>
                <c:pt idx="16">
                  <c:v>60.851859672408068</c:v>
                </c:pt>
                <c:pt idx="17">
                  <c:v>60.859167139995819</c:v>
                </c:pt>
                <c:pt idx="18">
                  <c:v>59.720981463870714</c:v>
                </c:pt>
                <c:pt idx="19">
                  <c:v>59.617706643305254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9C-43C5-A557-341B82CA40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20372047"/>
        <c:axId val="1320372463"/>
      </c:barChart>
      <c:catAx>
        <c:axId val="13203720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File Size before compression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0372463"/>
        <c:crosses val="autoZero"/>
        <c:auto val="1"/>
        <c:lblAlgn val="ctr"/>
        <c:lblOffset val="100"/>
        <c:noMultiLvlLbl val="0"/>
      </c:catAx>
      <c:valAx>
        <c:axId val="1320372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Compression</a:t>
                </a:r>
                <a:r>
                  <a:rPr lang="en-IN" baseline="0" dirty="0"/>
                  <a:t> percentage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03720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730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43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8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5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36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69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5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48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84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4/23/2021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17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923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5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40E7E2-A6D2-4049-B575-44493AE15C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29931" b="13819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FC9488-27C6-4D04-AEA9-393A86147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rmAutofit/>
          </a:bodyPr>
          <a:lstStyle/>
          <a:p>
            <a:r>
              <a:rPr lang="en-US" dirty="0"/>
              <a:t>File compression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A3928-A52C-4DFC-A0F3-CD33DD48D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/>
          <a:p>
            <a:r>
              <a:rPr lang="en-US" dirty="0"/>
              <a:t>GitHub : https://github.com/light2802/DSA-Project-zip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571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F7D38-9B77-4FA8-9974-B6D149543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6956C-B907-48F2-92DC-1CDC0E20D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Lossless compression</a:t>
            </a:r>
          </a:p>
          <a:p>
            <a:r>
              <a:rPr lang="en-US" dirty="0"/>
              <a:t>Mainly static algorithms</a:t>
            </a:r>
          </a:p>
          <a:p>
            <a:r>
              <a:rPr lang="en-US" dirty="0"/>
              <a:t>Algorithms implemented Huffman Coding (Based on Trees DS)</a:t>
            </a:r>
          </a:p>
          <a:p>
            <a:r>
              <a:rPr lang="en-US" dirty="0"/>
              <a:t>Parameters (-e, -d) </a:t>
            </a:r>
            <a:r>
              <a:rPr lang="en-US"/>
              <a:t>for encoding/</a:t>
            </a:r>
            <a:r>
              <a:rPr lang="en-US" dirty="0"/>
              <a:t>decoding respectively</a:t>
            </a:r>
          </a:p>
          <a:p>
            <a:r>
              <a:rPr lang="en-US" dirty="0"/>
              <a:t>Compress any file type</a:t>
            </a:r>
          </a:p>
          <a:p>
            <a:r>
              <a:rPr lang="en-US" dirty="0"/>
              <a:t>Better results if file size more than 2mb</a:t>
            </a:r>
          </a:p>
          <a:p>
            <a:r>
              <a:rPr lang="en-US" dirty="0"/>
              <a:t>Can make a tree for at most 256 different char in the file</a:t>
            </a:r>
          </a:p>
          <a:p>
            <a:pPr marL="891540" lvl="2" indent="-3429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IN" dirty="0"/>
              <a:t>Program will be able to compress/decompress files using Huffman encoding.</a:t>
            </a:r>
          </a:p>
        </p:txBody>
      </p:sp>
    </p:spTree>
    <p:extLst>
      <p:ext uri="{BB962C8B-B14F-4D97-AF65-F5344CB8AC3E}">
        <p14:creationId xmlns:p14="http://schemas.microsoft.com/office/powerpoint/2010/main" val="3121311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6B0E-A168-470E-B8D8-44F6DDA5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i="0" dirty="0">
                <a:solidFill>
                  <a:srgbClr val="231F20"/>
                </a:solidFill>
                <a:effectLst/>
                <a:latin typeface="ReithSans"/>
              </a:rPr>
              <a:t>Lossless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C2620-C9FE-46DA-9F0B-D84D0F4EE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rgbClr val="231F20"/>
                </a:solidFill>
                <a:effectLst/>
                <a:latin typeface="ReithSans"/>
              </a:rPr>
              <a:t>Lossless compression doesn’t reduce the quality of the file at all. No data is lost, so lossless compression allows a file to be recreated exactly as it was when originally created.</a:t>
            </a:r>
          </a:p>
          <a:p>
            <a:pPr algn="l"/>
            <a:r>
              <a:rPr lang="en-IN" b="0" i="0" dirty="0">
                <a:solidFill>
                  <a:srgbClr val="231F20"/>
                </a:solidFill>
                <a:effectLst/>
                <a:latin typeface="ReithSans"/>
              </a:rPr>
              <a:t>There are various algorithms for doing this, usually by looking for patterns in the data that are repeated. </a:t>
            </a:r>
            <a:r>
              <a:rPr lang="en-IN" i="0" dirty="0">
                <a:solidFill>
                  <a:srgbClr val="231F20"/>
                </a:solidFill>
                <a:effectLst/>
                <a:latin typeface="ReithSans"/>
              </a:rPr>
              <a:t>Zip</a:t>
            </a:r>
            <a:r>
              <a:rPr lang="en-IN" b="0" i="0" dirty="0">
                <a:solidFill>
                  <a:srgbClr val="231F20"/>
                </a:solidFill>
                <a:effectLst/>
                <a:latin typeface="ReithSans"/>
              </a:rPr>
              <a:t> files are an example of lossless compression.</a:t>
            </a:r>
          </a:p>
          <a:p>
            <a:pPr algn="l"/>
            <a:r>
              <a:rPr lang="en-IN" b="0" i="0" dirty="0">
                <a:solidFill>
                  <a:srgbClr val="231F20"/>
                </a:solidFill>
                <a:effectLst/>
                <a:latin typeface="ReithSans"/>
              </a:rPr>
              <a:t>The space savings of lossless compression are not as good as they are with lossy compression.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3442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40E6A50-9C50-42F4-9862-C7079D765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7252" y="643467"/>
            <a:ext cx="867749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6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4F4D5CD0-8908-4053-ACFB-F759D65A48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7236989"/>
              </p:ext>
            </p:extLst>
          </p:nvPr>
        </p:nvGraphicFramePr>
        <p:xfrm>
          <a:off x="488273" y="1278385"/>
          <a:ext cx="10601417" cy="5305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6012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2"/>
      </a:lt2>
      <a:accent1>
        <a:srgbClr val="D73864"/>
      </a:accent1>
      <a:accent2>
        <a:srgbClr val="C62794"/>
      </a:accent2>
      <a:accent3>
        <a:srgbClr val="C738D7"/>
      </a:accent3>
      <a:accent4>
        <a:srgbClr val="7327C6"/>
      </a:accent4>
      <a:accent5>
        <a:srgbClr val="4238D7"/>
      </a:accent5>
      <a:accent6>
        <a:srgbClr val="275FC6"/>
      </a:accent6>
      <a:hlink>
        <a:srgbClr val="7158C7"/>
      </a:hlink>
      <a:folHlink>
        <a:srgbClr val="7F7F7F"/>
      </a:folHlink>
    </a:clrScheme>
    <a:fontScheme name="Savon">
      <a:maj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171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Garamond</vt:lpstr>
      <vt:lpstr>Gill Sans MT</vt:lpstr>
      <vt:lpstr>ReithSans</vt:lpstr>
      <vt:lpstr>SavonVTI</vt:lpstr>
      <vt:lpstr>File compression system</vt:lpstr>
      <vt:lpstr>My Project</vt:lpstr>
      <vt:lpstr>Lossless compression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compression system</dc:title>
  <dc:creator>Aarya Chaumal</dc:creator>
  <cp:lastModifiedBy>Aarya Chaumal</cp:lastModifiedBy>
  <cp:revision>11</cp:revision>
  <dcterms:created xsi:type="dcterms:W3CDTF">2021-01-29T07:24:03Z</dcterms:created>
  <dcterms:modified xsi:type="dcterms:W3CDTF">2021-04-23T08:56:49Z</dcterms:modified>
</cp:coreProperties>
</file>