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0E7E2-A6D2-4049-B575-44493AE1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1" b="13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9488-27C6-4D04-AEA9-393A8614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File compression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3928-A52C-4DFC-A0F3-CD33DD48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23D4-10C6-4B2E-AF60-62C907B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 currently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B848-BE33-4BA3-A619-F01096C2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Lempel-Ziv </a:t>
            </a:r>
            <a:r>
              <a:rPr lang="en-IN" b="0" i="0" dirty="0">
                <a:solidFill>
                  <a:srgbClr val="222635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</a:rPr>
              <a:t>Markov chain </a:t>
            </a:r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Algorithm (.7z format)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Huffman coding 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LZ77 (sliding window)</a:t>
            </a: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LZW Encoding (Uses dictionaries)</a:t>
            </a:r>
            <a:endParaRPr lang="en-IN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Other modern algorithms based on deep learning such as Multi-Layer Perceptron (MLP) , Convolutional Neural Network (CNN) Based 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9881-EF48-4F69-AA92-2EBFB4B5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Lossy compression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ABE4-CCD4-4217-8AC0-55C008DD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Lossy compression removes some of a file’s original data in order to reduce the file size. This might mean reducing the numbers of colours in an image or reducing the number of samples in a sound file. This can result in a small loss of quality of an image or sound file.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A popular lossy compression method for images is the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 JPEG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, which is why most images on the internet are JPEG images. A popular lossy compression method for sounds is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MP3. Once a file has been compressed using lossy compression, the discarded data cannot be retrieved again.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B0E-A168-470E-B8D8-44F6DDA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620-C9FE-46DA-9F0B-D84D0F4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Lossless compression doesn’t reduce the quality of the file at all. No data is lost, so lossless compression allows a file to be recreated exactly as it was when originally created.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There are various algorithms for doing this, usually by looking for patterns in the data that are repeated.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Zip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 files are an example of lossless compression.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 space savings of lossless compression are not as good as they are with lossy compression.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D38-9B77-4FA8-9974-B6D1495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956C-B907-48F2-92DC-1CDC0E20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  <a:p>
            <a:r>
              <a:rPr lang="en-US" dirty="0"/>
              <a:t>Mainly static algorithms</a:t>
            </a:r>
          </a:p>
          <a:p>
            <a:r>
              <a:rPr lang="en-US" dirty="0"/>
              <a:t>Algorithms to be implemented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Huffman Coding (Based on Trees DS)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/>
              <a:t>LZW Encoding (Uses dictionaries)</a:t>
            </a:r>
          </a:p>
          <a:p>
            <a:r>
              <a:rPr lang="en-IN"/>
              <a:t>Program </a:t>
            </a:r>
            <a:r>
              <a:rPr lang="en-IN" dirty="0"/>
              <a:t>will be able to compress/decompress files, if user wants can give password while compression for security</a:t>
            </a:r>
          </a:p>
          <a:p>
            <a:r>
              <a:rPr lang="en-IN" dirty="0"/>
              <a:t>Also planning to compare the two algorithms based on efficiency and time required for compression/decompression</a:t>
            </a:r>
          </a:p>
        </p:txBody>
      </p:sp>
    </p:spTree>
    <p:extLst>
      <p:ext uri="{BB962C8B-B14F-4D97-AF65-F5344CB8AC3E}">
        <p14:creationId xmlns:p14="http://schemas.microsoft.com/office/powerpoint/2010/main" val="312131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Garamond</vt:lpstr>
      <vt:lpstr>Gill Sans MT</vt:lpstr>
      <vt:lpstr>ReithSans</vt:lpstr>
      <vt:lpstr>SavonVTI</vt:lpstr>
      <vt:lpstr>File compression system</vt:lpstr>
      <vt:lpstr>Algorithms used currently</vt:lpstr>
      <vt:lpstr>Lossy compression</vt:lpstr>
      <vt:lpstr>Lossless compression</vt:lpstr>
      <vt:lpstr>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system</dc:title>
  <dc:creator>Aarya Chaumal</dc:creator>
  <cp:lastModifiedBy>Aarya Chaumal</cp:lastModifiedBy>
  <cp:revision>5</cp:revision>
  <dcterms:created xsi:type="dcterms:W3CDTF">2021-01-29T07:24:03Z</dcterms:created>
  <dcterms:modified xsi:type="dcterms:W3CDTF">2021-01-29T07:48:50Z</dcterms:modified>
</cp:coreProperties>
</file>