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68" y="0"/>
            <a:ext cx="6591557" cy="6858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543096" y="347748"/>
            <a:ext cx="6400800" cy="3352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4343400"/>
            <a:ext cx="6400800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733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different approaches to get the “</a:t>
            </a:r>
            <a:r>
              <a:rPr lang="en-US" dirty="0" err="1" smtClean="0"/>
              <a:t>ke</a:t>
            </a:r>
            <a:r>
              <a:rPr lang="en-US" dirty="0" smtClean="0"/>
              <a:t>” – a matrix for each single beam element connecting two nodes. Returned </a:t>
            </a:r>
            <a:r>
              <a:rPr lang="en-US" dirty="0" err="1" smtClean="0"/>
              <a:t>variabel</a:t>
            </a:r>
            <a:r>
              <a:rPr lang="en-US" dirty="0" smtClean="0"/>
              <a:t> is </a:t>
            </a:r>
            <a:r>
              <a:rPr lang="en-US" dirty="0" err="1" smtClean="0"/>
              <a:t>ke</a:t>
            </a:r>
            <a:r>
              <a:rPr lang="en-US" dirty="0" smtClean="0"/>
              <a:t> for current element.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0292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$el is the length of each beam element. </a:t>
            </a:r>
          </a:p>
          <a:p>
            <a:endParaRPr lang="en-US" dirty="0" smtClean="0"/>
          </a:p>
          <a:p>
            <a:r>
              <a:rPr lang="en-US" dirty="0" smtClean="0"/>
              <a:t>$E and $I are to be </a:t>
            </a:r>
            <a:r>
              <a:rPr lang="en-US" dirty="0" smtClean="0"/>
              <a:t>determined using </a:t>
            </a:r>
            <a:br>
              <a:rPr lang="en-US" dirty="0" smtClean="0"/>
            </a:br>
            <a:r>
              <a:rPr lang="en-US" dirty="0" smtClean="0"/>
              <a:t>PK4ba_mat and </a:t>
            </a:r>
            <a:br>
              <a:rPr lang="en-US" dirty="0" smtClean="0"/>
            </a:br>
            <a:r>
              <a:rPr lang="en-US" dirty="0" smtClean="0"/>
              <a:t>PK4ba_g by reading tables: </a:t>
            </a:r>
            <a:r>
              <a:rPr lang="en-US" dirty="0" err="1" smtClean="0"/>
              <a:t>ba_mat</a:t>
            </a:r>
            <a:r>
              <a:rPr lang="en-US" dirty="0" smtClean="0"/>
              <a:t> and </a:t>
            </a:r>
            <a:r>
              <a:rPr lang="en-US" dirty="0" err="1" smtClean="0"/>
              <a:t>ba_g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7239000" cy="3219450"/>
          </a:xfrm>
          <a:prstGeom prst="rect">
            <a:avLst/>
          </a:prstGeom>
          <a:noFill/>
        </p:spPr>
      </p:pic>
      <p:pic>
        <p:nvPicPr>
          <p:cNvPr id="2051" name="Picture 3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333500"/>
            <a:ext cx="5486400" cy="5524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3505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part is to assemble the </a:t>
            </a:r>
            <a:r>
              <a:rPr lang="en-US" dirty="0" err="1" smtClean="0"/>
              <a:t>ke</a:t>
            </a:r>
            <a:r>
              <a:rPr lang="en-US" dirty="0" smtClean="0"/>
              <a:t> for all elements together to get the global K for the whole beam.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1143000" y="27432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571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K*X = F </a:t>
            </a:r>
            <a:r>
              <a:rPr lang="en-US" dirty="0" smtClean="0">
                <a:sym typeface="Wingdings" pitchFamily="2" charset="2"/>
              </a:rPr>
              <a:t> X = K\F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286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basically is putting the $loading’s values together in one column,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fy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r>
              <a:rPr lang="en-US" dirty="0" smtClean="0"/>
              <a:t> for each node one after another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410200" y="1151930"/>
            <a:ext cx="1028700" cy="44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657600" y="2286000"/>
            <a:ext cx="5334000" cy="434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worry about this part now, just get matrix K and vector F ready.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Jack</cp:lastModifiedBy>
  <cp:revision>2</cp:revision>
  <dcterms:created xsi:type="dcterms:W3CDTF">2006-08-16T00:00:00Z</dcterms:created>
  <dcterms:modified xsi:type="dcterms:W3CDTF">2016-01-15T21:38:26Z</dcterms:modified>
</cp:coreProperties>
</file>