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9" r:id="rId5"/>
    <p:sldId id="257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2016-02-23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See db_changes.xlsx db table changes.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Move all db query to </a:t>
            </a:r>
            <a:r>
              <a:rPr lang="en-US" dirty="0" err="1" smtClean="0">
                <a:solidFill>
                  <a:srgbClr val="00B050"/>
                </a:solidFill>
              </a:rPr>
              <a:t>Database.class.php</a:t>
            </a:r>
            <a:r>
              <a:rPr lang="en-US" dirty="0" smtClean="0">
                <a:solidFill>
                  <a:srgbClr val="00B050"/>
                </a:solidFill>
              </a:rPr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Placing “$query = "SELECT `E` FROM `</a:t>
            </a:r>
            <a:r>
              <a:rPr lang="en-US" dirty="0" err="1" smtClean="0">
                <a:solidFill>
                  <a:srgbClr val="00B050"/>
                </a:solidFill>
              </a:rPr>
              <a:t>ba_mat</a:t>
            </a:r>
            <a:r>
              <a:rPr lang="en-US" dirty="0" smtClean="0">
                <a:solidFill>
                  <a:srgbClr val="00B050"/>
                </a:solidFill>
              </a:rPr>
              <a:t>` WHERE `</a:t>
            </a:r>
            <a:r>
              <a:rPr lang="en-US" dirty="0" err="1" smtClean="0">
                <a:solidFill>
                  <a:srgbClr val="00B050"/>
                </a:solidFill>
              </a:rPr>
              <a:t>rcdNo</a:t>
            </a:r>
            <a:r>
              <a:rPr lang="en-US" dirty="0" smtClean="0">
                <a:solidFill>
                  <a:srgbClr val="00B050"/>
                </a:solidFill>
              </a:rPr>
              <a:t>`=";” in public function generateKE_1() in </a:t>
            </a:r>
            <a:r>
              <a:rPr lang="en-US" dirty="0" err="1" smtClean="0">
                <a:solidFill>
                  <a:srgbClr val="00B050"/>
                </a:solidFill>
              </a:rPr>
              <a:t>FEA.class.php</a:t>
            </a:r>
            <a:r>
              <a:rPr lang="en-US" dirty="0" smtClean="0">
                <a:solidFill>
                  <a:srgbClr val="00B050"/>
                </a:solidFill>
              </a:rPr>
              <a:t> is not good</a:t>
            </a:r>
          </a:p>
          <a:p>
            <a:endParaRPr lang="en-US" dirty="0" smtClean="0"/>
          </a:p>
          <a:p>
            <a:r>
              <a:rPr lang="en-US" dirty="0" smtClean="0"/>
              <a:t>In addition to pre.php and post.php, prepare  call2analysis.php file so that other code can call this file to run the analysis and generate all </a:t>
            </a:r>
            <a:r>
              <a:rPr lang="en-US" dirty="0" err="1" smtClean="0"/>
              <a:t>json</a:t>
            </a:r>
            <a:r>
              <a:rPr lang="en-US" dirty="0" smtClean="0"/>
              <a:t> files (following slides for more details). No need to print out any variables  on the page when calling call2analysis.php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Two db tables added: </a:t>
            </a:r>
            <a:r>
              <a:rPr lang="en-US" dirty="0" err="1" smtClean="0">
                <a:solidFill>
                  <a:srgbClr val="00B050"/>
                </a:solidFill>
              </a:rPr>
              <a:t>ba_nodes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ba_lcs</a:t>
            </a:r>
            <a:r>
              <a:rPr lang="en-US" dirty="0" smtClean="0">
                <a:solidFill>
                  <a:srgbClr val="00B050"/>
                </a:solidFill>
              </a:rPr>
              <a:t> where </a:t>
            </a:r>
            <a:r>
              <a:rPr lang="en-US" dirty="0" err="1" smtClean="0">
                <a:solidFill>
                  <a:srgbClr val="00B050"/>
                </a:solidFill>
              </a:rPr>
              <a:t>ba_nodes</a:t>
            </a:r>
            <a:r>
              <a:rPr lang="en-US" dirty="0" smtClean="0">
                <a:solidFill>
                  <a:srgbClr val="00B050"/>
                </a:solidFill>
              </a:rPr>
              <a:t> records the coordinates of a set of nodes; </a:t>
            </a:r>
            <a:r>
              <a:rPr lang="en-US" dirty="0" err="1" smtClean="0">
                <a:solidFill>
                  <a:srgbClr val="00B050"/>
                </a:solidFill>
              </a:rPr>
              <a:t>ba_lcs</a:t>
            </a:r>
            <a:r>
              <a:rPr lang="en-US" dirty="0" smtClean="0">
                <a:solidFill>
                  <a:srgbClr val="00B050"/>
                </a:solidFill>
              </a:rPr>
              <a:t> records the combinations of </a:t>
            </a:r>
            <a:r>
              <a:rPr lang="en-US" dirty="0" err="1" smtClean="0">
                <a:solidFill>
                  <a:srgbClr val="00B050"/>
                </a:solidFill>
              </a:rPr>
              <a:t>ilcs</a:t>
            </a:r>
            <a:r>
              <a:rPr lang="en-US" dirty="0" smtClean="0">
                <a:solidFill>
                  <a:srgbClr val="00B050"/>
                </a:solidFill>
              </a:rPr>
              <a:t> saved in </a:t>
            </a:r>
            <a:r>
              <a:rPr lang="en-US" dirty="0" err="1" smtClean="0">
                <a:solidFill>
                  <a:srgbClr val="00B050"/>
                </a:solidFill>
              </a:rPr>
              <a:t>ba_ilcs</a:t>
            </a:r>
            <a:r>
              <a:rPr lang="en-US" dirty="0" smtClean="0">
                <a:solidFill>
                  <a:srgbClr val="00B050"/>
                </a:solidFill>
              </a:rPr>
              <a:t> by assigning each </a:t>
            </a:r>
            <a:r>
              <a:rPr lang="en-US" dirty="0" err="1" smtClean="0">
                <a:solidFill>
                  <a:srgbClr val="00B050"/>
                </a:solidFill>
              </a:rPr>
              <a:t>ilcs</a:t>
            </a:r>
            <a:r>
              <a:rPr lang="en-US" dirty="0" smtClean="0">
                <a:solidFill>
                  <a:srgbClr val="00B050"/>
                </a:solidFill>
              </a:rPr>
              <a:t> a coefficient in the </a:t>
            </a:r>
            <a:r>
              <a:rPr lang="en-US" dirty="0" err="1" smtClean="0">
                <a:solidFill>
                  <a:srgbClr val="00B050"/>
                </a:solidFill>
              </a:rPr>
              <a:t>lcs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DB tables renamed: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ba_g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ba_sections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ba_loading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ba_ilcs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ba_mat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ba_materials</a:t>
            </a: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ba_spt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ba_supports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According to the given node number [</a:t>
            </a:r>
            <a:r>
              <a:rPr lang="en-US" dirty="0" err="1" smtClean="0">
                <a:solidFill>
                  <a:srgbClr val="00B050"/>
                </a:solidFill>
              </a:rPr>
              <a:t>n_start</a:t>
            </a:r>
            <a:r>
              <a:rPr lang="en-US" dirty="0" smtClean="0">
                <a:solidFill>
                  <a:srgbClr val="00B050"/>
                </a:solidFill>
              </a:rPr>
              <a:t>] and [</a:t>
            </a:r>
            <a:r>
              <a:rPr lang="en-US" dirty="0" err="1" smtClean="0">
                <a:solidFill>
                  <a:srgbClr val="00B050"/>
                </a:solidFill>
              </a:rPr>
              <a:t>n_end</a:t>
            </a:r>
            <a:r>
              <a:rPr lang="en-US" dirty="0" smtClean="0">
                <a:solidFill>
                  <a:srgbClr val="00B050"/>
                </a:solidFill>
              </a:rPr>
              <a:t>] in table “</a:t>
            </a:r>
            <a:r>
              <a:rPr lang="en-US" dirty="0" err="1" smtClean="0">
                <a:solidFill>
                  <a:srgbClr val="00B050"/>
                </a:solidFill>
              </a:rPr>
              <a:t>ba_sections</a:t>
            </a:r>
            <a:r>
              <a:rPr lang="en-US" dirty="0" smtClean="0">
                <a:solidFill>
                  <a:srgbClr val="00B050"/>
                </a:solidFill>
              </a:rPr>
              <a:t>”, retrieve the corresponding coordinate values from table “</a:t>
            </a:r>
            <a:r>
              <a:rPr lang="en-US" dirty="0" err="1" smtClean="0">
                <a:solidFill>
                  <a:srgbClr val="00B050"/>
                </a:solidFill>
              </a:rPr>
              <a:t>ba_nodes</a:t>
            </a:r>
            <a:r>
              <a:rPr lang="en-US" dirty="0" smtClean="0">
                <a:solidFill>
                  <a:srgbClr val="00B050"/>
                </a:solidFill>
              </a:rPr>
              <a:t>” (currently, the coordinate values are given in [start] and [end] in “</a:t>
            </a:r>
            <a:r>
              <a:rPr lang="en-US" dirty="0" err="1" smtClean="0">
                <a:solidFill>
                  <a:srgbClr val="00B050"/>
                </a:solidFill>
              </a:rPr>
              <a:t>ba_g</a:t>
            </a:r>
            <a:r>
              <a:rPr lang="en-US" dirty="0" smtClean="0">
                <a:solidFill>
                  <a:srgbClr val="00B050"/>
                </a:solidFill>
              </a:rPr>
              <a:t>”).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This  one is reprogrammed in getting hard nodes from geometry data  (previously </a:t>
            </a:r>
            <a:r>
              <a:rPr lang="en-US" sz="2000" dirty="0" err="1" smtClean="0">
                <a:solidFill>
                  <a:srgbClr val="FF0000"/>
                </a:solidFill>
              </a:rPr>
              <a:t>ba_g</a:t>
            </a:r>
            <a:r>
              <a:rPr lang="en-US" sz="2000" dirty="0" smtClean="0">
                <a:solidFill>
                  <a:srgbClr val="FF0000"/>
                </a:solidFill>
              </a:rPr>
              <a:t>, now changed to </a:t>
            </a:r>
            <a:r>
              <a:rPr lang="en-US" sz="2000" dirty="0" err="1" smtClean="0">
                <a:solidFill>
                  <a:srgbClr val="FF0000"/>
                </a:solidFill>
              </a:rPr>
              <a:t>ba_sections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retrieve the data from db table “</a:t>
            </a:r>
            <a:r>
              <a:rPr lang="en-US" dirty="0" err="1" smtClean="0"/>
              <a:t>ba_units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For all numeric data/value retrieved from tables “</a:t>
            </a:r>
            <a:r>
              <a:rPr lang="en-US" dirty="0" err="1" smtClean="0"/>
              <a:t>ba_X</a:t>
            </a:r>
            <a:r>
              <a:rPr lang="en-US" dirty="0" smtClean="0"/>
              <a:t>”, performing a unit conversion with the “</a:t>
            </a:r>
            <a:r>
              <a:rPr lang="en-US" dirty="0" err="1" smtClean="0"/>
              <a:t>unitConversion</a:t>
            </a:r>
            <a:r>
              <a:rPr lang="en-US" dirty="0" smtClean="0"/>
              <a:t>” function in unitConversion.php:</a:t>
            </a:r>
          </a:p>
          <a:p>
            <a:r>
              <a:rPr lang="en-US" dirty="0" smtClean="0"/>
              <a:t>$value2be = </a:t>
            </a:r>
            <a:r>
              <a:rPr lang="en-US" dirty="0" err="1" smtClean="0"/>
              <a:t>unitConversion</a:t>
            </a:r>
            <a:r>
              <a:rPr lang="en-US" dirty="0" smtClean="0"/>
              <a:t>($</a:t>
            </a:r>
            <a:r>
              <a:rPr lang="en-US" dirty="0" err="1" smtClean="0"/>
              <a:t>crtValue</a:t>
            </a:r>
            <a:r>
              <a:rPr lang="en-US" dirty="0" smtClean="0"/>
              <a:t>, $</a:t>
            </a:r>
            <a:r>
              <a:rPr lang="en-US" dirty="0" err="1" smtClean="0"/>
              <a:t>crtUnit</a:t>
            </a:r>
            <a:r>
              <a:rPr lang="en-US" dirty="0" smtClean="0"/>
              <a:t>, $unit2be) where $unit2be are “ft, </a:t>
            </a:r>
            <a:r>
              <a:rPr lang="en-US" dirty="0" err="1" smtClean="0"/>
              <a:t>lbf</a:t>
            </a:r>
            <a:r>
              <a:rPr lang="en-US" dirty="0" smtClean="0"/>
              <a:t>, </a:t>
            </a:r>
            <a:r>
              <a:rPr lang="en-US" dirty="0" smtClean="0"/>
              <a:t>…”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Please send me the unitConversion.php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E, I, A, le, etc after </a:t>
            </a:r>
            <a:r>
              <a:rPr lang="en-US" dirty="0" err="1" smtClean="0"/>
              <a:t>unitConversion</a:t>
            </a:r>
            <a:r>
              <a:rPr lang="en-US" dirty="0" smtClean="0"/>
              <a:t> to </a:t>
            </a:r>
            <a:r>
              <a:rPr lang="en-US" dirty="0" err="1" smtClean="0"/>
              <a:t>calcualte</a:t>
            </a:r>
            <a:r>
              <a:rPr lang="en-US" dirty="0" smtClean="0"/>
              <a:t> EI, etc in </a:t>
            </a:r>
            <a:r>
              <a:rPr lang="en-US" dirty="0" err="1" smtClean="0"/>
              <a:t>k_e’s</a:t>
            </a:r>
            <a:r>
              <a:rPr lang="en-US" dirty="0" smtClean="0"/>
              <a:t> calculation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in generateKE_1() function, the variables needed to calculate $le are $E, $I, and $le; there is no $A, so is there another formulae involved, or we simply don’t have $A in scope.</a:t>
            </a:r>
          </a:p>
          <a:p>
            <a:r>
              <a:rPr lang="en-US" dirty="0" smtClean="0"/>
              <a:t>Perform </a:t>
            </a:r>
            <a:r>
              <a:rPr lang="en-US" dirty="0" smtClean="0"/>
              <a:t>the “</a:t>
            </a:r>
            <a:r>
              <a:rPr lang="en-US" dirty="0" err="1" smtClean="0"/>
              <a:t>runAnalysis</a:t>
            </a:r>
            <a:r>
              <a:rPr lang="en-US" dirty="0" smtClean="0"/>
              <a:t>” for each </a:t>
            </a:r>
            <a:r>
              <a:rPr lang="en-US" dirty="0" err="1" smtClean="0"/>
              <a:t>ilc</a:t>
            </a:r>
            <a:r>
              <a:rPr lang="en-US" dirty="0" smtClean="0"/>
              <a:t> and </a:t>
            </a:r>
            <a:r>
              <a:rPr lang="en-US" dirty="0" err="1" smtClean="0"/>
              <a:t>lc</a:t>
            </a:r>
            <a:r>
              <a:rPr lang="en-US" dirty="0" smtClean="0"/>
              <a:t> (</a:t>
            </a:r>
            <a:r>
              <a:rPr lang="en-US" dirty="0" err="1" smtClean="0"/>
              <a:t>lc</a:t>
            </a:r>
            <a:r>
              <a:rPr lang="en-US" dirty="0" smtClean="0"/>
              <a:t> is a combination of multiple </a:t>
            </a:r>
            <a:r>
              <a:rPr lang="en-US" dirty="0" err="1" smtClean="0"/>
              <a:t>ilcs</a:t>
            </a:r>
            <a:r>
              <a:rPr lang="en-US" dirty="0" smtClean="0"/>
              <a:t> with a coefficient for each </a:t>
            </a:r>
            <a:r>
              <a:rPr lang="en-US" dirty="0" err="1" smtClean="0"/>
              <a:t>ilc</a:t>
            </a:r>
            <a:r>
              <a:rPr lang="en-US" dirty="0" smtClean="0"/>
              <a:t>). Save the results for al </a:t>
            </a:r>
            <a:r>
              <a:rPr lang="en-US" dirty="0" err="1" smtClean="0"/>
              <a:t>ilcs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lcs</a:t>
            </a:r>
            <a:r>
              <a:rPr lang="en-US" dirty="0" smtClean="0"/>
              <a:t> to </a:t>
            </a:r>
            <a:r>
              <a:rPr lang="en-US" dirty="0" err="1" smtClean="0"/>
              <a:t>json</a:t>
            </a:r>
            <a:r>
              <a:rPr lang="en-US" dirty="0" smtClean="0"/>
              <a:t> file. </a:t>
            </a:r>
            <a:endParaRPr lang="en-US" dirty="0" smtClean="0"/>
          </a:p>
          <a:p>
            <a:pPr>
              <a:buNone/>
            </a:pPr>
            <a:r>
              <a:rPr lang="en-US" sz="2200" dirty="0" err="1" smtClean="0">
                <a:solidFill>
                  <a:srgbClr val="FF0000"/>
                </a:solidFill>
              </a:rPr>
              <a:t>K_e</a:t>
            </a:r>
            <a:r>
              <a:rPr lang="en-US" sz="2200" dirty="0" smtClean="0">
                <a:solidFill>
                  <a:srgbClr val="FF0000"/>
                </a:solidFill>
              </a:rPr>
              <a:t> calculation currently calculate for the whole beam (i.e. every data that is related to an </a:t>
            </a:r>
            <a:r>
              <a:rPr lang="en-US" sz="2200" dirty="0" err="1" smtClean="0">
                <a:solidFill>
                  <a:srgbClr val="FF0000"/>
                </a:solidFill>
              </a:rPr>
              <a:t>userscalcPK</a:t>
            </a:r>
            <a:r>
              <a:rPr lang="en-US" sz="2200" dirty="0" smtClean="0">
                <a:solidFill>
                  <a:srgbClr val="FF0000"/>
                </a:solidFill>
              </a:rPr>
              <a:t>), please let me know if you want to change it to calculate just a section record in </a:t>
            </a:r>
            <a:r>
              <a:rPr lang="en-US" sz="2200" dirty="0" err="1" smtClean="0">
                <a:solidFill>
                  <a:srgbClr val="FF0000"/>
                </a:solidFill>
              </a:rPr>
              <a:t>ba_sections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mesh is still the same – using all </a:t>
            </a:r>
            <a:r>
              <a:rPr lang="en-US" dirty="0" err="1" smtClean="0">
                <a:solidFill>
                  <a:srgbClr val="00B050"/>
                </a:solidFill>
              </a:rPr>
              <a:t>ilc</a:t>
            </a:r>
            <a:r>
              <a:rPr lang="en-US" dirty="0" smtClean="0">
                <a:solidFill>
                  <a:srgbClr val="00B050"/>
                </a:solidFill>
              </a:rPr>
              <a:t> and others to determine hard nodes, etc.</a:t>
            </a:r>
          </a:p>
          <a:p>
            <a:r>
              <a:rPr lang="en-US" dirty="0" smtClean="0"/>
              <a:t>Save nodes, elements, and loading (all </a:t>
            </a:r>
            <a:r>
              <a:rPr lang="en-US" dirty="0" err="1" smtClean="0"/>
              <a:t>ilcs</a:t>
            </a:r>
            <a:r>
              <a:rPr lang="en-US" dirty="0" smtClean="0"/>
              <a:t> and </a:t>
            </a:r>
            <a:r>
              <a:rPr lang="en-US" dirty="0" err="1" smtClean="0"/>
              <a:t>lcs</a:t>
            </a:r>
            <a:r>
              <a:rPr lang="en-US" dirty="0" smtClean="0"/>
              <a:t>) information after mesh to </a:t>
            </a:r>
            <a:r>
              <a:rPr lang="en-US" dirty="0" err="1" smtClean="0"/>
              <a:t>json</a:t>
            </a:r>
            <a:r>
              <a:rPr lang="en-US" dirty="0" smtClean="0"/>
              <a:t> file: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Nodes: id, x, y, z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Elements, id, </a:t>
            </a:r>
            <a:r>
              <a:rPr lang="en-US" dirty="0" err="1" smtClean="0">
                <a:solidFill>
                  <a:srgbClr val="00B050"/>
                </a:solidFill>
              </a:rPr>
              <a:t>n_start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n_end</a:t>
            </a:r>
            <a:r>
              <a:rPr lang="en-US" dirty="0" smtClean="0">
                <a:solidFill>
                  <a:srgbClr val="00B050"/>
                </a:solidFill>
              </a:rPr>
              <a:t>, E, Rho, G, A, Ix, </a:t>
            </a:r>
            <a:r>
              <a:rPr lang="en-US" dirty="0" err="1" smtClean="0">
                <a:solidFill>
                  <a:srgbClr val="00B050"/>
                </a:solidFill>
              </a:rPr>
              <a:t>Iy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ilc</a:t>
            </a:r>
            <a:r>
              <a:rPr lang="en-US" dirty="0" smtClean="0">
                <a:solidFill>
                  <a:srgbClr val="00B050"/>
                </a:solidFill>
              </a:rPr>
              <a:t>:  </a:t>
            </a:r>
            <a:r>
              <a:rPr lang="en-US" dirty="0" err="1" smtClean="0">
                <a:solidFill>
                  <a:srgbClr val="00B050"/>
                </a:solidFill>
              </a:rPr>
              <a:t>node_id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fx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fy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fz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mx</a:t>
            </a:r>
            <a:r>
              <a:rPr lang="en-US" dirty="0" smtClean="0">
                <a:solidFill>
                  <a:srgbClr val="00B050"/>
                </a:solidFill>
              </a:rPr>
              <a:t>, my, </a:t>
            </a:r>
            <a:r>
              <a:rPr lang="en-US" dirty="0" err="1" smtClean="0">
                <a:solidFill>
                  <a:srgbClr val="00B050"/>
                </a:solidFill>
              </a:rPr>
              <a:t>mz</a:t>
            </a:r>
            <a:r>
              <a:rPr lang="en-US" dirty="0" smtClean="0">
                <a:solidFill>
                  <a:srgbClr val="00B050"/>
                </a:solidFill>
              </a:rPr>
              <a:t> (do not list of all values are zero)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lc</a:t>
            </a:r>
            <a:r>
              <a:rPr lang="en-US" dirty="0" smtClean="0">
                <a:solidFill>
                  <a:srgbClr val="FF0000"/>
                </a:solidFill>
              </a:rPr>
              <a:t>: the result of c1*ilc1 + c2*ilc2 + 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As I understand, (c1, c2, …) are obtained in </a:t>
            </a:r>
            <a:r>
              <a:rPr lang="en-US" sz="2000" dirty="0" err="1" smtClean="0">
                <a:solidFill>
                  <a:srgbClr val="FF0000"/>
                </a:solidFill>
              </a:rPr>
              <a:t>ba_lcs</a:t>
            </a:r>
            <a:r>
              <a:rPr lang="en-US" sz="2000" dirty="0" smtClean="0">
                <a:solidFill>
                  <a:srgbClr val="FF0000"/>
                </a:solidFill>
              </a:rPr>
              <a:t> table, however, there are generated </a:t>
            </a:r>
            <a:r>
              <a:rPr lang="en-US" sz="2000" dirty="0" err="1" smtClean="0">
                <a:solidFill>
                  <a:srgbClr val="FF0000"/>
                </a:solidFill>
              </a:rPr>
              <a:t>ilc</a:t>
            </a:r>
            <a:r>
              <a:rPr lang="en-US" sz="2000" dirty="0" smtClean="0">
                <a:solidFill>
                  <a:srgbClr val="FF0000"/>
                </a:solidFill>
              </a:rPr>
              <a:t> after the mesh as well (each </a:t>
            </a:r>
            <a:r>
              <a:rPr lang="en-US" sz="2000" dirty="0" err="1" smtClean="0">
                <a:solidFill>
                  <a:srgbClr val="FF0000"/>
                </a:solidFill>
              </a:rPr>
              <a:t>ilc</a:t>
            </a:r>
            <a:r>
              <a:rPr lang="en-US" sz="2000" dirty="0" smtClean="0">
                <a:solidFill>
                  <a:srgbClr val="FF0000"/>
                </a:solidFill>
              </a:rPr>
              <a:t> is the loading data of 2 nodes, and if there are generated nodes, there will be generated </a:t>
            </a:r>
            <a:r>
              <a:rPr lang="en-US" sz="2000" dirty="0" err="1" smtClean="0">
                <a:solidFill>
                  <a:srgbClr val="FF0000"/>
                </a:solidFill>
              </a:rPr>
              <a:t>ilcs</a:t>
            </a:r>
            <a:r>
              <a:rPr lang="en-US" sz="2000" dirty="0" smtClean="0">
                <a:solidFill>
                  <a:srgbClr val="FF0000"/>
                </a:solidFill>
              </a:rPr>
              <a:t>), so which coefficient will be used for those generated </a:t>
            </a:r>
            <a:r>
              <a:rPr lang="en-US" sz="2000" dirty="0" err="1" smtClean="0">
                <a:solidFill>
                  <a:srgbClr val="FF0000"/>
                </a:solidFill>
              </a:rPr>
              <a:t>ilc</a:t>
            </a:r>
            <a:r>
              <a:rPr lang="en-US" sz="2000" dirty="0" smtClean="0">
                <a:solidFill>
                  <a:srgbClr val="FF0000"/>
                </a:solidFill>
              </a:rPr>
              <a:t>?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These </a:t>
            </a:r>
            <a:r>
              <a:rPr lang="en-US" dirty="0" smtClean="0">
                <a:solidFill>
                  <a:srgbClr val="00B050"/>
                </a:solidFill>
              </a:rPr>
              <a:t>data can be in one </a:t>
            </a:r>
            <a:r>
              <a:rPr lang="en-US" dirty="0" err="1" smtClean="0">
                <a:solidFill>
                  <a:srgbClr val="00B050"/>
                </a:solidFill>
              </a:rPr>
              <a:t>jason</a:t>
            </a:r>
            <a:r>
              <a:rPr lang="en-US" dirty="0" smtClean="0">
                <a:solidFill>
                  <a:srgbClr val="00B050"/>
                </a:solidFill>
              </a:rPr>
              <a:t> file: </a:t>
            </a:r>
            <a:r>
              <a:rPr lang="en-US" dirty="0" err="1" smtClean="0">
                <a:solidFill>
                  <a:srgbClr val="00B050"/>
                </a:solidFill>
              </a:rPr>
              <a:t>model.json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result for all </a:t>
            </a:r>
            <a:r>
              <a:rPr lang="en-US" dirty="0" err="1" smtClean="0"/>
              <a:t>ilcs</a:t>
            </a:r>
            <a:r>
              <a:rPr lang="en-US" dirty="0" smtClean="0"/>
              <a:t> and </a:t>
            </a:r>
            <a:r>
              <a:rPr lang="en-US" dirty="0" err="1" smtClean="0"/>
              <a:t>lcs</a:t>
            </a:r>
            <a:r>
              <a:rPr lang="en-US" dirty="0" smtClean="0"/>
              <a:t> to a </a:t>
            </a:r>
            <a:r>
              <a:rPr lang="en-US" dirty="0" err="1" smtClean="0"/>
              <a:t>json</a:t>
            </a:r>
            <a:r>
              <a:rPr lang="en-US" dirty="0" smtClean="0"/>
              <a:t> file </a:t>
            </a:r>
            <a:r>
              <a:rPr lang="en-US" dirty="0" err="1" smtClean="0"/>
              <a:t>result.json</a:t>
            </a:r>
            <a:r>
              <a:rPr lang="en-US" dirty="0" smtClean="0"/>
              <a:t>. For each </a:t>
            </a:r>
            <a:r>
              <a:rPr lang="en-US" dirty="0" err="1" smtClean="0"/>
              <a:t>ilc</a:t>
            </a:r>
            <a:r>
              <a:rPr lang="en-US" dirty="0" smtClean="0"/>
              <a:t>/</a:t>
            </a:r>
            <a:r>
              <a:rPr lang="en-US" dirty="0" err="1" smtClean="0"/>
              <a:t>lc</a:t>
            </a:r>
            <a:r>
              <a:rPr lang="en-US" dirty="0" smtClean="0"/>
              <a:t>, the file include: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Node_id</a:t>
            </a:r>
            <a:r>
              <a:rPr lang="en-US" dirty="0" smtClean="0"/>
              <a:t>, 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dz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rx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ry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rz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qx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qy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qz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/>
              <a:t>mx</a:t>
            </a:r>
            <a:r>
              <a:rPr lang="en-US" dirty="0" smtClean="0"/>
              <a:t>, my, </a:t>
            </a:r>
            <a:r>
              <a:rPr lang="en-US" dirty="0" err="1" smtClean="0"/>
              <a:t>mz</a:t>
            </a:r>
            <a:endParaRPr lang="en-US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I am unable to see where the attributes above are located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When giving </a:t>
            </a:r>
            <a:r>
              <a:rPr lang="en-US" dirty="0" err="1" smtClean="0">
                <a:solidFill>
                  <a:srgbClr val="0070C0"/>
                </a:solidFill>
              </a:rPr>
              <a:t>ilc</a:t>
            </a:r>
            <a:r>
              <a:rPr lang="en-US" dirty="0" smtClean="0">
                <a:solidFill>
                  <a:srgbClr val="0070C0"/>
                </a:solidFill>
              </a:rPr>
              <a:t> or </a:t>
            </a:r>
            <a:r>
              <a:rPr lang="en-US" dirty="0" err="1" smtClean="0">
                <a:solidFill>
                  <a:srgbClr val="0070C0"/>
                </a:solidFill>
              </a:rPr>
              <a:t>lc</a:t>
            </a:r>
            <a:r>
              <a:rPr lang="en-US" dirty="0" smtClean="0">
                <a:solidFill>
                  <a:srgbClr val="0070C0"/>
                </a:solidFill>
              </a:rPr>
              <a:t>, the corresponding data for that </a:t>
            </a:r>
            <a:r>
              <a:rPr lang="en-US" dirty="0" err="1" smtClean="0">
                <a:solidFill>
                  <a:srgbClr val="0070C0"/>
                </a:solidFill>
              </a:rPr>
              <a:t>ilc</a:t>
            </a:r>
            <a:r>
              <a:rPr lang="en-US" dirty="0" smtClean="0">
                <a:solidFill>
                  <a:srgbClr val="0070C0"/>
                </a:solidFill>
              </a:rPr>
              <a:t> or </a:t>
            </a:r>
            <a:r>
              <a:rPr lang="en-US" dirty="0" err="1" smtClean="0">
                <a:solidFill>
                  <a:srgbClr val="0070C0"/>
                </a:solidFill>
              </a:rPr>
              <a:t>lc</a:t>
            </a:r>
            <a:r>
              <a:rPr lang="en-US" dirty="0" smtClean="0">
                <a:solidFill>
                  <a:srgbClr val="0070C0"/>
                </a:solidFill>
              </a:rPr>
              <a:t> in the </a:t>
            </a:r>
            <a:r>
              <a:rPr lang="en-US" dirty="0" err="1" smtClean="0">
                <a:solidFill>
                  <a:srgbClr val="0070C0"/>
                </a:solidFill>
              </a:rPr>
              <a:t>json</a:t>
            </a:r>
            <a:r>
              <a:rPr lang="en-US" dirty="0" smtClean="0">
                <a:solidFill>
                  <a:srgbClr val="0070C0"/>
                </a:solidFill>
              </a:rPr>
              <a:t> file should be able to be </a:t>
            </a:r>
            <a:r>
              <a:rPr lang="en-US" dirty="0" smtClean="0">
                <a:solidFill>
                  <a:srgbClr val="0070C0"/>
                </a:solidFill>
              </a:rPr>
              <a:t>retrieved </a:t>
            </a:r>
            <a:r>
              <a:rPr lang="en-US" dirty="0" smtClean="0">
                <a:solidFill>
                  <a:srgbClr val="0070C0"/>
                </a:solidFill>
              </a:rPr>
              <a:t>and returned to a variable.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This will be done after we sort out </a:t>
            </a:r>
            <a:r>
              <a:rPr lang="en-US" sz="2000" smtClean="0">
                <a:solidFill>
                  <a:srgbClr val="0070C0"/>
                </a:solidFill>
              </a:rPr>
              <a:t>the calculations.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537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Spec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</dc:creator>
  <cp:lastModifiedBy>Lightbringer</cp:lastModifiedBy>
  <cp:revision>23</cp:revision>
  <dcterms:created xsi:type="dcterms:W3CDTF">2006-08-16T00:00:00Z</dcterms:created>
  <dcterms:modified xsi:type="dcterms:W3CDTF">2016-03-05T02:23:30Z</dcterms:modified>
</cp:coreProperties>
</file>