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2016-02-23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See db_changes.xlsx db table changes.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Move all db query to </a:t>
            </a:r>
            <a:r>
              <a:rPr lang="en-US" dirty="0" err="1" smtClean="0">
                <a:solidFill>
                  <a:srgbClr val="00B050"/>
                </a:solidFill>
              </a:rPr>
              <a:t>Database.class.php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Placing “$query = "SELECT `E` FROM `</a:t>
            </a:r>
            <a:r>
              <a:rPr lang="en-US" dirty="0" err="1" smtClean="0">
                <a:solidFill>
                  <a:srgbClr val="00B050"/>
                </a:solidFill>
              </a:rPr>
              <a:t>ba_mat</a:t>
            </a:r>
            <a:r>
              <a:rPr lang="en-US" dirty="0" smtClean="0">
                <a:solidFill>
                  <a:srgbClr val="00B050"/>
                </a:solidFill>
              </a:rPr>
              <a:t>` WHERE `</a:t>
            </a:r>
            <a:r>
              <a:rPr lang="en-US" dirty="0" err="1" smtClean="0">
                <a:solidFill>
                  <a:srgbClr val="00B050"/>
                </a:solidFill>
              </a:rPr>
              <a:t>rcdNo</a:t>
            </a:r>
            <a:r>
              <a:rPr lang="en-US" dirty="0" smtClean="0">
                <a:solidFill>
                  <a:srgbClr val="00B050"/>
                </a:solidFill>
              </a:rPr>
              <a:t>`=";” in public function generateKE_1() in </a:t>
            </a:r>
            <a:r>
              <a:rPr lang="en-US" dirty="0" err="1" smtClean="0">
                <a:solidFill>
                  <a:srgbClr val="00B050"/>
                </a:solidFill>
              </a:rPr>
              <a:t>FEA.class.php</a:t>
            </a:r>
            <a:r>
              <a:rPr lang="en-US" dirty="0" smtClean="0">
                <a:solidFill>
                  <a:srgbClr val="00B050"/>
                </a:solidFill>
              </a:rPr>
              <a:t> is not good</a:t>
            </a:r>
          </a:p>
          <a:p>
            <a:endParaRPr lang="en-US" dirty="0" smtClean="0"/>
          </a:p>
          <a:p>
            <a:r>
              <a:rPr lang="en-US" dirty="0" smtClean="0"/>
              <a:t>In addition to pre.php and post.php, prepare  call2analysis.php file so that other code can call this file to run the analysis and generate all </a:t>
            </a:r>
            <a:r>
              <a:rPr lang="en-US" dirty="0" err="1" smtClean="0"/>
              <a:t>json</a:t>
            </a:r>
            <a:r>
              <a:rPr lang="en-US" dirty="0" smtClean="0"/>
              <a:t> files (following slides for more details). No need to print out any variables  on the page when calling call2analysis.php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Two db tables added: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where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 records the coordinates of a set of nodes;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records the combinations of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saved in </a:t>
            </a:r>
            <a:r>
              <a:rPr lang="en-US" dirty="0" err="1" smtClean="0">
                <a:solidFill>
                  <a:srgbClr val="00B050"/>
                </a:solidFill>
              </a:rPr>
              <a:t>ba_ilcs</a:t>
            </a:r>
            <a:r>
              <a:rPr lang="en-US" dirty="0" smtClean="0">
                <a:solidFill>
                  <a:srgbClr val="00B050"/>
                </a:solidFill>
              </a:rPr>
              <a:t> by assigning each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a coefficient in the </a:t>
            </a:r>
            <a:r>
              <a:rPr lang="en-US" dirty="0" err="1" smtClean="0">
                <a:solidFill>
                  <a:srgbClr val="00B050"/>
                </a:solidFill>
              </a:rPr>
              <a:t>lcs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DB tables renamed: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ba_sections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ba_loading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ba_ilcs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ba_materials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ba_spt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ba_supports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According to the given node number [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] and [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] in table “</a:t>
            </a:r>
            <a:r>
              <a:rPr lang="en-US" dirty="0" err="1" smtClean="0">
                <a:solidFill>
                  <a:srgbClr val="00B050"/>
                </a:solidFill>
              </a:rPr>
              <a:t>ba_sections</a:t>
            </a:r>
            <a:r>
              <a:rPr lang="en-US" dirty="0" smtClean="0">
                <a:solidFill>
                  <a:srgbClr val="00B050"/>
                </a:solidFill>
              </a:rPr>
              <a:t>”, retrieve the corresponding coordinate values from table “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” (currently, the coordinate values are given in [start] and [end] in “</a:t>
            </a:r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”).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[T] This  one is reprogrammed in getting hard nodes from geometry data  (previously </a:t>
            </a:r>
            <a:r>
              <a:rPr lang="en-US" sz="2000" dirty="0" err="1" smtClean="0">
                <a:solidFill>
                  <a:srgbClr val="FF0000"/>
                </a:solidFill>
              </a:rPr>
              <a:t>ba_g</a:t>
            </a:r>
            <a:r>
              <a:rPr lang="en-US" sz="2000" dirty="0" smtClean="0">
                <a:solidFill>
                  <a:srgbClr val="FF0000"/>
                </a:solidFill>
              </a:rPr>
              <a:t>, now changed to </a:t>
            </a:r>
            <a:r>
              <a:rPr lang="en-US" sz="2000" dirty="0" err="1" smtClean="0">
                <a:solidFill>
                  <a:srgbClr val="FF0000"/>
                </a:solidFill>
              </a:rPr>
              <a:t>ba_sections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[J,0305]: 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retrieve the data from db table “</a:t>
            </a:r>
            <a:r>
              <a:rPr lang="en-US" dirty="0" err="1" smtClean="0"/>
              <a:t>ba_units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all numeric data/value retrieved from tables “</a:t>
            </a:r>
            <a:r>
              <a:rPr lang="en-US" dirty="0" err="1" smtClean="0"/>
              <a:t>ba_X</a:t>
            </a:r>
            <a:r>
              <a:rPr lang="en-US" dirty="0" smtClean="0"/>
              <a:t>”, performing a unit conversion with the “</a:t>
            </a:r>
            <a:r>
              <a:rPr lang="en-US" dirty="0" err="1" smtClean="0"/>
              <a:t>unitConversion</a:t>
            </a:r>
            <a:r>
              <a:rPr lang="en-US" dirty="0" smtClean="0"/>
              <a:t>” function in unitConversion.php:</a:t>
            </a:r>
          </a:p>
          <a:p>
            <a:r>
              <a:rPr lang="en-US" dirty="0" smtClean="0"/>
              <a:t>$value2be = </a:t>
            </a:r>
            <a:r>
              <a:rPr lang="en-US" dirty="0" err="1" smtClean="0"/>
              <a:t>unitConversion</a:t>
            </a:r>
            <a:r>
              <a:rPr lang="en-US" dirty="0" smtClean="0"/>
              <a:t>($</a:t>
            </a:r>
            <a:r>
              <a:rPr lang="en-US" dirty="0" err="1" smtClean="0"/>
              <a:t>crtValue</a:t>
            </a:r>
            <a:r>
              <a:rPr lang="en-US" dirty="0" smtClean="0"/>
              <a:t>, $</a:t>
            </a:r>
            <a:r>
              <a:rPr lang="en-US" dirty="0" err="1" smtClean="0"/>
              <a:t>crtUnit</a:t>
            </a:r>
            <a:r>
              <a:rPr lang="en-US" dirty="0" smtClean="0"/>
              <a:t>, $unit2be) where $unit2be are “ft, </a:t>
            </a:r>
            <a:r>
              <a:rPr lang="en-US" dirty="0" err="1" smtClean="0"/>
              <a:t>lbf</a:t>
            </a:r>
            <a:r>
              <a:rPr lang="en-US" dirty="0" smtClean="0"/>
              <a:t>, …”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[T] Please send me the unitConversion.php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[J,0305]: sent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Use the E, I, A, le, etc after </a:t>
            </a:r>
            <a:r>
              <a:rPr lang="en-US" dirty="0" err="1" smtClean="0">
                <a:solidFill>
                  <a:srgbClr val="00B050"/>
                </a:solidFill>
              </a:rPr>
              <a:t>unitConversion</a:t>
            </a:r>
            <a:r>
              <a:rPr lang="en-US" dirty="0" smtClean="0">
                <a:solidFill>
                  <a:srgbClr val="00B050"/>
                </a:solidFill>
              </a:rPr>
              <a:t> to </a:t>
            </a:r>
            <a:r>
              <a:rPr lang="en-US" dirty="0" err="1" smtClean="0">
                <a:solidFill>
                  <a:srgbClr val="00B050"/>
                </a:solidFill>
              </a:rPr>
              <a:t>calcualte</a:t>
            </a:r>
            <a:r>
              <a:rPr lang="en-US" dirty="0" smtClean="0">
                <a:solidFill>
                  <a:srgbClr val="00B050"/>
                </a:solidFill>
              </a:rPr>
              <a:t> EI, etc in </a:t>
            </a:r>
            <a:r>
              <a:rPr lang="en-US" dirty="0" err="1" smtClean="0">
                <a:solidFill>
                  <a:srgbClr val="00B050"/>
                </a:solidFill>
              </a:rPr>
              <a:t>k_e’s</a:t>
            </a:r>
            <a:r>
              <a:rPr lang="en-US" dirty="0" smtClean="0">
                <a:solidFill>
                  <a:srgbClr val="00B050"/>
                </a:solidFill>
              </a:rPr>
              <a:t> calculation.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[T] in generateKE_1() function, the variables needed to calculate $le are $E, $I, and $le; there is no $A, so is there another formulae involved, or we simply don’t have $A in scope.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[J,0305]: $A (</a:t>
            </a:r>
            <a:r>
              <a:rPr lang="en-US" sz="2000" dirty="0" err="1" smtClean="0">
                <a:solidFill>
                  <a:srgbClr val="00B050"/>
                </a:solidFill>
              </a:rPr>
              <a:t>A_start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A_end</a:t>
            </a:r>
            <a:r>
              <a:rPr lang="en-US" sz="2000" dirty="0" smtClean="0">
                <a:solidFill>
                  <a:srgbClr val="00B050"/>
                </a:solidFill>
              </a:rPr>
              <a:t>) and $I (</a:t>
            </a:r>
            <a:r>
              <a:rPr lang="en-US" sz="2000" dirty="0" err="1" smtClean="0">
                <a:solidFill>
                  <a:srgbClr val="00B050"/>
                </a:solidFill>
              </a:rPr>
              <a:t>Ix_start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Ix_end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Iy_start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Iy_end</a:t>
            </a:r>
            <a:r>
              <a:rPr lang="en-US" sz="2000" dirty="0" smtClean="0">
                <a:solidFill>
                  <a:srgbClr val="00B050"/>
                </a:solidFill>
              </a:rPr>
              <a:t>) are from </a:t>
            </a:r>
            <a:r>
              <a:rPr lang="en-US" sz="2000" dirty="0" err="1" smtClean="0">
                <a:solidFill>
                  <a:srgbClr val="00B050"/>
                </a:solidFill>
              </a:rPr>
              <a:t>db_sections</a:t>
            </a:r>
            <a:r>
              <a:rPr lang="en-US" sz="2000" dirty="0" smtClean="0">
                <a:solidFill>
                  <a:srgbClr val="00B050"/>
                </a:solidFill>
              </a:rPr>
              <a:t>, get the ready and even not used, place them in the code for future use.</a:t>
            </a:r>
          </a:p>
          <a:p>
            <a:r>
              <a:rPr lang="en-US" dirty="0" smtClean="0"/>
              <a:t>Perform the “</a:t>
            </a:r>
            <a:r>
              <a:rPr lang="en-US" dirty="0" err="1" smtClean="0"/>
              <a:t>runAnalysis</a:t>
            </a:r>
            <a:r>
              <a:rPr lang="en-US" dirty="0" smtClean="0"/>
              <a:t>” for each </a:t>
            </a:r>
            <a:r>
              <a:rPr lang="en-US" dirty="0" err="1" smtClean="0"/>
              <a:t>ilc</a:t>
            </a:r>
            <a:r>
              <a:rPr lang="en-US" dirty="0" smtClean="0"/>
              <a:t> and </a:t>
            </a:r>
            <a:r>
              <a:rPr lang="en-US" dirty="0" err="1" smtClean="0"/>
              <a:t>lc</a:t>
            </a:r>
            <a:r>
              <a:rPr lang="en-US" dirty="0" smtClean="0"/>
              <a:t> (</a:t>
            </a:r>
            <a:r>
              <a:rPr lang="en-US" dirty="0" err="1" smtClean="0"/>
              <a:t>lc</a:t>
            </a:r>
            <a:r>
              <a:rPr lang="en-US" dirty="0" smtClean="0"/>
              <a:t> is a combination of multiple </a:t>
            </a:r>
            <a:r>
              <a:rPr lang="en-US" dirty="0" err="1" smtClean="0"/>
              <a:t>ilcs</a:t>
            </a:r>
            <a:r>
              <a:rPr lang="en-US" dirty="0" smtClean="0"/>
              <a:t> with a coefficient for each </a:t>
            </a:r>
            <a:r>
              <a:rPr lang="en-US" dirty="0" err="1" smtClean="0"/>
              <a:t>ilc</a:t>
            </a:r>
            <a:r>
              <a:rPr lang="en-US" dirty="0" smtClean="0"/>
              <a:t>). Save the results for al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file.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[T] </a:t>
            </a:r>
            <a:r>
              <a:rPr lang="en-US" sz="2200" dirty="0" err="1" smtClean="0">
                <a:solidFill>
                  <a:srgbClr val="FF0000"/>
                </a:solidFill>
              </a:rPr>
              <a:t>K_e</a:t>
            </a:r>
            <a:r>
              <a:rPr lang="en-US" sz="2200" dirty="0" smtClean="0">
                <a:solidFill>
                  <a:srgbClr val="FF0000"/>
                </a:solidFill>
              </a:rPr>
              <a:t> calculation currently calculate for the whole beam (i.e. every data that is related to an </a:t>
            </a:r>
            <a:r>
              <a:rPr lang="en-US" sz="2200" dirty="0" err="1" smtClean="0">
                <a:solidFill>
                  <a:srgbClr val="FF0000"/>
                </a:solidFill>
              </a:rPr>
              <a:t>userscalcPK</a:t>
            </a:r>
            <a:r>
              <a:rPr lang="en-US" sz="2200" dirty="0" smtClean="0">
                <a:solidFill>
                  <a:srgbClr val="FF0000"/>
                </a:solidFill>
              </a:rPr>
              <a:t>), please let me know if you want to change it to calculate just a section record in </a:t>
            </a:r>
            <a:r>
              <a:rPr lang="en-US" sz="2200" dirty="0" err="1" smtClean="0">
                <a:solidFill>
                  <a:srgbClr val="FF0000"/>
                </a:solidFill>
              </a:rPr>
              <a:t>ba_sections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[J,0305]: No, I am not asking for change. We always calculate all sections ($</a:t>
            </a:r>
            <a:r>
              <a:rPr lang="en-US" sz="2400" dirty="0" err="1" smtClean="0">
                <a:solidFill>
                  <a:srgbClr val="00B050"/>
                </a:solidFill>
              </a:rPr>
              <a:t>k_e</a:t>
            </a:r>
            <a:r>
              <a:rPr lang="en-US" sz="2400" dirty="0" smtClean="0">
                <a:solidFill>
                  <a:srgbClr val="00B050"/>
                </a:solidFill>
              </a:rPr>
              <a:t>) of the whole beam and assemble them to get the global $K and they would not change in respond to </a:t>
            </a:r>
            <a:r>
              <a:rPr lang="en-US" sz="2400" dirty="0" err="1" smtClean="0">
                <a:solidFill>
                  <a:srgbClr val="00B050"/>
                </a:solidFill>
              </a:rPr>
              <a:t>ilc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lc</a:t>
            </a:r>
            <a:r>
              <a:rPr lang="en-US" sz="2400" dirty="0" smtClean="0">
                <a:solidFill>
                  <a:srgbClr val="00B050"/>
                </a:solidFill>
              </a:rPr>
              <a:t>, etc. Each and all </a:t>
            </a:r>
            <a:r>
              <a:rPr lang="en-US" sz="2400" dirty="0" err="1" smtClean="0">
                <a:solidFill>
                  <a:srgbClr val="00B050"/>
                </a:solidFill>
              </a:rPr>
              <a:t>ilcs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lcs</a:t>
            </a:r>
            <a:r>
              <a:rPr lang="en-US" sz="2400" dirty="0" smtClean="0">
                <a:solidFill>
                  <a:srgbClr val="00B050"/>
                </a:solidFill>
              </a:rPr>
              <a:t> just mean varied $F in $K*$x = $F.</a:t>
            </a:r>
            <a:endParaRPr lang="en-US" sz="22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mesh is still the same – using all </a:t>
            </a:r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 and others to determine hard nodes, etc.</a:t>
            </a:r>
          </a:p>
          <a:p>
            <a:r>
              <a:rPr lang="en-US" dirty="0" smtClean="0"/>
              <a:t>Save nodes, elements, and loading (all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) information after mesh to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Nodes: id, x, y, z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Elements, id, 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, E, Rho, G, A, Ix, </a:t>
            </a:r>
            <a:r>
              <a:rPr lang="en-US" dirty="0" err="1" smtClean="0">
                <a:solidFill>
                  <a:srgbClr val="00B050"/>
                </a:solidFill>
              </a:rPr>
              <a:t>Iy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:  </a:t>
            </a:r>
            <a:r>
              <a:rPr lang="en-US" dirty="0" err="1" smtClean="0">
                <a:solidFill>
                  <a:srgbClr val="00B050"/>
                </a:solidFill>
              </a:rPr>
              <a:t>node_id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fx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fy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fz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mx</a:t>
            </a:r>
            <a:r>
              <a:rPr lang="en-US" dirty="0" smtClean="0">
                <a:solidFill>
                  <a:srgbClr val="00B050"/>
                </a:solidFill>
              </a:rPr>
              <a:t>, my, </a:t>
            </a:r>
            <a:r>
              <a:rPr lang="en-US" dirty="0" err="1" smtClean="0">
                <a:solidFill>
                  <a:srgbClr val="00B050"/>
                </a:solidFill>
              </a:rPr>
              <a:t>mz</a:t>
            </a:r>
            <a:r>
              <a:rPr lang="en-US" dirty="0" smtClean="0">
                <a:solidFill>
                  <a:srgbClr val="00B050"/>
                </a:solidFill>
              </a:rPr>
              <a:t> (do not list of all values are zero)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lc</a:t>
            </a:r>
            <a:r>
              <a:rPr lang="en-US" dirty="0" smtClean="0">
                <a:solidFill>
                  <a:srgbClr val="FF0000"/>
                </a:solidFill>
              </a:rPr>
              <a:t>: the result of c1*ilc1 + c2*ilc2 + …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[T] As I understand, (c1, c2, …) are obtained in </a:t>
            </a:r>
            <a:r>
              <a:rPr lang="en-US" sz="2000" dirty="0" err="1" smtClean="0">
                <a:solidFill>
                  <a:srgbClr val="FF0000"/>
                </a:solidFill>
              </a:rPr>
              <a:t>ba_lcs</a:t>
            </a:r>
            <a:r>
              <a:rPr lang="en-US" sz="2000" dirty="0" smtClean="0">
                <a:solidFill>
                  <a:srgbClr val="FF0000"/>
                </a:solidFill>
              </a:rPr>
              <a:t> table, however, there are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 after the mesh as well (each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 is the loading data of 2 nodes, and if there are generated nodes, there will be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ilcs</a:t>
            </a:r>
            <a:r>
              <a:rPr lang="en-US" sz="2000" dirty="0" smtClean="0">
                <a:solidFill>
                  <a:srgbClr val="FF0000"/>
                </a:solidFill>
              </a:rPr>
              <a:t>), so which coefficient will be used for those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[J,0305]: the nodes are generated by considering ALL </a:t>
            </a:r>
            <a:r>
              <a:rPr lang="en-US" sz="2000" dirty="0" err="1" smtClean="0">
                <a:solidFill>
                  <a:srgbClr val="00B050"/>
                </a:solidFill>
              </a:rPr>
              <a:t>ilcs</a:t>
            </a:r>
            <a:r>
              <a:rPr lang="en-US" sz="2000" dirty="0" smtClean="0">
                <a:solidFill>
                  <a:srgbClr val="00B050"/>
                </a:solidFill>
              </a:rPr>
              <a:t> and would not change when consider </a:t>
            </a:r>
            <a:r>
              <a:rPr lang="en-US" sz="2000" dirty="0" err="1" smtClean="0">
                <a:solidFill>
                  <a:srgbClr val="00B050"/>
                </a:solidFill>
              </a:rPr>
              <a:t>lc</a:t>
            </a:r>
            <a:r>
              <a:rPr lang="en-US" sz="2000" dirty="0" smtClean="0">
                <a:solidFill>
                  <a:srgbClr val="00B050"/>
                </a:solidFill>
              </a:rPr>
              <a:t> that may combines just several </a:t>
            </a:r>
            <a:r>
              <a:rPr lang="en-US" sz="2000" dirty="0" err="1" smtClean="0">
                <a:solidFill>
                  <a:srgbClr val="00B050"/>
                </a:solidFill>
              </a:rPr>
              <a:t>ilcs</a:t>
            </a:r>
            <a:r>
              <a:rPr lang="en-US" sz="2000" dirty="0" smtClean="0">
                <a:solidFill>
                  <a:srgbClr val="00B050"/>
                </a:solidFill>
              </a:rPr>
              <a:t> – not all </a:t>
            </a:r>
            <a:r>
              <a:rPr lang="en-US" sz="2000" dirty="0" err="1" smtClean="0">
                <a:solidFill>
                  <a:srgbClr val="00B050"/>
                </a:solidFill>
              </a:rPr>
              <a:t>ilcs</a:t>
            </a:r>
            <a:r>
              <a:rPr lang="en-US" sz="2000" dirty="0" smtClean="0">
                <a:solidFill>
                  <a:srgbClr val="00B050"/>
                </a:solidFill>
              </a:rPr>
              <a:t>. And the coefficients for the </a:t>
            </a:r>
            <a:r>
              <a:rPr lang="en-US" sz="2000" dirty="0" err="1" smtClean="0">
                <a:solidFill>
                  <a:srgbClr val="00B050"/>
                </a:solidFill>
              </a:rPr>
              <a:t>ilcs</a:t>
            </a:r>
            <a:r>
              <a:rPr lang="en-US" sz="2000" dirty="0" smtClean="0">
                <a:solidFill>
                  <a:srgbClr val="00B050"/>
                </a:solidFill>
              </a:rPr>
              <a:t> that combined in a </a:t>
            </a:r>
            <a:r>
              <a:rPr lang="en-US" sz="2000" dirty="0" err="1" smtClean="0">
                <a:solidFill>
                  <a:srgbClr val="00B050"/>
                </a:solidFill>
              </a:rPr>
              <a:t>lc</a:t>
            </a:r>
            <a:r>
              <a:rPr lang="en-US" sz="2000" dirty="0" smtClean="0">
                <a:solidFill>
                  <a:srgbClr val="00B050"/>
                </a:solidFill>
              </a:rPr>
              <a:t> are given in </a:t>
            </a:r>
            <a:r>
              <a:rPr lang="en-US" sz="2000" dirty="0" err="1" smtClean="0">
                <a:solidFill>
                  <a:srgbClr val="00B050"/>
                </a:solidFill>
              </a:rPr>
              <a:t>db_lcs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These data can be in one </a:t>
            </a:r>
            <a:r>
              <a:rPr lang="en-US" dirty="0" err="1" smtClean="0">
                <a:solidFill>
                  <a:srgbClr val="00B050"/>
                </a:solidFill>
              </a:rPr>
              <a:t>jason</a:t>
            </a:r>
            <a:r>
              <a:rPr lang="en-US" dirty="0" smtClean="0">
                <a:solidFill>
                  <a:srgbClr val="00B050"/>
                </a:solidFill>
              </a:rPr>
              <a:t> file: </a:t>
            </a:r>
            <a:r>
              <a:rPr lang="en-US" dirty="0" err="1" smtClean="0">
                <a:solidFill>
                  <a:srgbClr val="00B050"/>
                </a:solidFill>
              </a:rPr>
              <a:t>model.json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Save the result for 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 to a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err="1" smtClean="0"/>
              <a:t>result.json</a:t>
            </a:r>
            <a:r>
              <a:rPr lang="en-US" dirty="0" smtClean="0"/>
              <a:t>. For each </a:t>
            </a:r>
            <a:r>
              <a:rPr lang="en-US" dirty="0" err="1" smtClean="0"/>
              <a:t>ilc</a:t>
            </a:r>
            <a:r>
              <a:rPr lang="en-US" dirty="0" smtClean="0"/>
              <a:t>/</a:t>
            </a:r>
            <a:r>
              <a:rPr lang="en-US" dirty="0" err="1" smtClean="0"/>
              <a:t>lc</a:t>
            </a:r>
            <a:r>
              <a:rPr lang="en-US" dirty="0" smtClean="0"/>
              <a:t>, the file include: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Node_id</a:t>
            </a:r>
            <a:r>
              <a:rPr lang="en-US" dirty="0" smtClean="0"/>
              <a:t>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rz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qz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[T] I am unable to see where the attributes above are located</a:t>
            </a:r>
          </a:p>
          <a:p>
            <a:pPr>
              <a:buNone/>
            </a:pPr>
            <a:r>
              <a:rPr lang="en-US" sz="2100" dirty="0" smtClean="0">
                <a:solidFill>
                  <a:srgbClr val="00B050"/>
                </a:solidFill>
              </a:rPr>
              <a:t>[J,0305]: </a:t>
            </a:r>
            <a:r>
              <a:rPr lang="en-US" sz="2100" dirty="0" err="1" smtClean="0">
                <a:solidFill>
                  <a:srgbClr val="00B050"/>
                </a:solidFill>
              </a:rPr>
              <a:t>dx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dy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dz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rx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ry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rz</a:t>
            </a:r>
            <a:r>
              <a:rPr lang="en-US" sz="2100" dirty="0" smtClean="0">
                <a:solidFill>
                  <a:srgbClr val="00B050"/>
                </a:solidFill>
              </a:rPr>
              <a:t> are the results in $x AND </a:t>
            </a:r>
            <a:r>
              <a:rPr lang="en-US" sz="2100" dirty="0" err="1" smtClean="0">
                <a:solidFill>
                  <a:srgbClr val="00B050"/>
                </a:solidFill>
              </a:rPr>
              <a:t>qx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qy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qz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mx</a:t>
            </a:r>
            <a:r>
              <a:rPr lang="en-US" sz="2100" dirty="0" smtClean="0">
                <a:solidFill>
                  <a:srgbClr val="00B050"/>
                </a:solidFill>
              </a:rPr>
              <a:t>, my, </a:t>
            </a:r>
            <a:r>
              <a:rPr lang="en-US" sz="2100" dirty="0" err="1" smtClean="0">
                <a:solidFill>
                  <a:srgbClr val="00B050"/>
                </a:solidFill>
              </a:rPr>
              <a:t>mz</a:t>
            </a:r>
            <a:r>
              <a:rPr lang="en-US" sz="2100" dirty="0" smtClean="0">
                <a:solidFill>
                  <a:srgbClr val="00B050"/>
                </a:solidFill>
              </a:rPr>
              <a:t> are the loading in $F in $K*$x = $F. $x are obtained after solving the equation. They are corresponding: </a:t>
            </a:r>
            <a:r>
              <a:rPr lang="en-US" sz="2100" dirty="0" err="1" smtClean="0">
                <a:solidFill>
                  <a:srgbClr val="00B050"/>
                </a:solidFill>
              </a:rPr>
              <a:t>dx</a:t>
            </a:r>
            <a:r>
              <a:rPr lang="en-US" sz="2100" dirty="0" smtClean="0">
                <a:solidFill>
                  <a:srgbClr val="00B050"/>
                </a:solidFill>
              </a:rPr>
              <a:t> – </a:t>
            </a:r>
            <a:r>
              <a:rPr lang="en-US" sz="2100" dirty="0" err="1" smtClean="0">
                <a:solidFill>
                  <a:srgbClr val="00B050"/>
                </a:solidFill>
              </a:rPr>
              <a:t>qx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dy</a:t>
            </a:r>
            <a:r>
              <a:rPr lang="en-US" sz="2100" dirty="0" smtClean="0">
                <a:solidFill>
                  <a:srgbClr val="00B050"/>
                </a:solidFill>
              </a:rPr>
              <a:t> – </a:t>
            </a:r>
            <a:r>
              <a:rPr lang="en-US" sz="2100" dirty="0" err="1" smtClean="0">
                <a:solidFill>
                  <a:srgbClr val="00B050"/>
                </a:solidFill>
              </a:rPr>
              <a:t>qy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dz</a:t>
            </a:r>
            <a:r>
              <a:rPr lang="en-US" sz="2100" dirty="0" smtClean="0">
                <a:solidFill>
                  <a:srgbClr val="00B050"/>
                </a:solidFill>
              </a:rPr>
              <a:t> – </a:t>
            </a:r>
            <a:r>
              <a:rPr lang="en-US" sz="2100" dirty="0" err="1" smtClean="0">
                <a:solidFill>
                  <a:srgbClr val="00B050"/>
                </a:solidFill>
              </a:rPr>
              <a:t>qz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rx</a:t>
            </a:r>
            <a:r>
              <a:rPr lang="en-US" sz="2100" dirty="0" smtClean="0">
                <a:solidFill>
                  <a:srgbClr val="00B050"/>
                </a:solidFill>
              </a:rPr>
              <a:t> – </a:t>
            </a:r>
            <a:r>
              <a:rPr lang="en-US" sz="2100" dirty="0" err="1" smtClean="0">
                <a:solidFill>
                  <a:srgbClr val="00B050"/>
                </a:solidFill>
              </a:rPr>
              <a:t>mx</a:t>
            </a:r>
            <a:r>
              <a:rPr lang="en-US" sz="2100" dirty="0" smtClean="0">
                <a:solidFill>
                  <a:srgbClr val="00B050"/>
                </a:solidFill>
              </a:rPr>
              <a:t>, </a:t>
            </a:r>
            <a:r>
              <a:rPr lang="en-US" sz="2100" dirty="0" err="1" smtClean="0">
                <a:solidFill>
                  <a:srgbClr val="00B050"/>
                </a:solidFill>
              </a:rPr>
              <a:t>ry</a:t>
            </a:r>
            <a:r>
              <a:rPr lang="en-US" sz="2100" dirty="0" smtClean="0">
                <a:solidFill>
                  <a:srgbClr val="00B050"/>
                </a:solidFill>
              </a:rPr>
              <a:t> – my, </a:t>
            </a:r>
            <a:r>
              <a:rPr lang="en-US" sz="2100" dirty="0" err="1" smtClean="0">
                <a:solidFill>
                  <a:srgbClr val="00B050"/>
                </a:solidFill>
              </a:rPr>
              <a:t>rz</a:t>
            </a:r>
            <a:r>
              <a:rPr lang="en-US" sz="2100" dirty="0" smtClean="0">
                <a:solidFill>
                  <a:srgbClr val="00B050"/>
                </a:solidFill>
              </a:rPr>
              <a:t> – </a:t>
            </a:r>
            <a:r>
              <a:rPr lang="en-US" sz="2100" dirty="0" err="1" smtClean="0">
                <a:solidFill>
                  <a:srgbClr val="00B050"/>
                </a:solidFill>
              </a:rPr>
              <a:t>mz</a:t>
            </a:r>
            <a:r>
              <a:rPr lang="en-US" sz="2100" dirty="0" smtClean="0">
                <a:solidFill>
                  <a:srgbClr val="00B050"/>
                </a:solidFill>
              </a:rPr>
              <a:t>. If </a:t>
            </a:r>
            <a:r>
              <a:rPr lang="en-US" sz="2100" dirty="0" err="1" smtClean="0">
                <a:solidFill>
                  <a:srgbClr val="00B050"/>
                </a:solidFill>
              </a:rPr>
              <a:t>qx</a:t>
            </a:r>
            <a:r>
              <a:rPr lang="en-US" sz="2100" dirty="0" smtClean="0">
                <a:solidFill>
                  <a:srgbClr val="00B050"/>
                </a:solidFill>
              </a:rPr>
              <a:t> is given, the </a:t>
            </a:r>
            <a:r>
              <a:rPr lang="en-US" sz="2100" dirty="0" err="1" smtClean="0">
                <a:solidFill>
                  <a:srgbClr val="00B050"/>
                </a:solidFill>
              </a:rPr>
              <a:t>dx</a:t>
            </a:r>
            <a:r>
              <a:rPr lang="en-US" sz="2100" dirty="0" smtClean="0">
                <a:solidFill>
                  <a:srgbClr val="00B050"/>
                </a:solidFill>
              </a:rPr>
              <a:t> are to be solved.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When giving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, the corresponding data for that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 in the 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r>
              <a:rPr lang="en-US" dirty="0" smtClean="0">
                <a:solidFill>
                  <a:srgbClr val="0070C0"/>
                </a:solidFill>
              </a:rPr>
              <a:t> file should be able to be retrieved and returned to a variable.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This will be done after we sort out the calculations.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715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Spec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Lightbringer</cp:lastModifiedBy>
  <cp:revision>25</cp:revision>
  <dcterms:created xsi:type="dcterms:W3CDTF">2006-08-16T00:00:00Z</dcterms:created>
  <dcterms:modified xsi:type="dcterms:W3CDTF">2016-03-08T07:16:49Z</dcterms:modified>
</cp:coreProperties>
</file>