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9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049" autoAdjust="0"/>
  </p:normalViewPr>
  <p:slideViewPr>
    <p:cSldViewPr>
      <p:cViewPr varScale="1">
        <p:scale>
          <a:sx n="77" d="100"/>
          <a:sy n="77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2AED8-4B43-45F1-B8D3-3A8C3E1FBDAD}" type="datetimeFigureOut">
              <a:rPr lang="en-US" smtClean="0"/>
              <a:t>3/8/2016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4811D-793C-43C9-B415-0834AA6FF7F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AU" dirty="0" smtClean="0"/>
              <a:t>Here are the steps that</a:t>
            </a:r>
            <a:r>
              <a:rPr lang="en-AU" baseline="0" dirty="0" smtClean="0"/>
              <a:t> I can see how we currently perform analysis</a:t>
            </a:r>
            <a:endParaRPr lang="en-AU" dirty="0" smtClean="0"/>
          </a:p>
          <a:p>
            <a:pPr marL="228600" indent="-228600">
              <a:buAutoNum type="arabicPeriod"/>
            </a:pPr>
            <a:r>
              <a:rPr lang="en-AU" dirty="0" smtClean="0"/>
              <a:t>FEA calls </a:t>
            </a:r>
            <a:r>
              <a:rPr lang="en-AU" dirty="0" err="1" smtClean="0"/>
              <a:t>runAnalysis</a:t>
            </a:r>
            <a:r>
              <a:rPr lang="en-AU" dirty="0" smtClean="0"/>
              <a:t>() function,</a:t>
            </a:r>
            <a:r>
              <a:rPr lang="en-AU" baseline="0" dirty="0" smtClean="0"/>
              <a:t> no parameter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$K = </a:t>
            </a:r>
            <a:r>
              <a:rPr lang="en-AU" baseline="0" dirty="0" err="1" smtClean="0"/>
              <a:t>assembleKMatrix</a:t>
            </a:r>
            <a:r>
              <a:rPr lang="en-AU" baseline="0" dirty="0" smtClean="0"/>
              <a:t>(), again, this includes all </a:t>
            </a:r>
            <a:r>
              <a:rPr lang="en-AU" baseline="0" dirty="0" err="1" smtClean="0"/>
              <a:t>ilcs</a:t>
            </a:r>
            <a:r>
              <a:rPr lang="en-AU" baseline="0" dirty="0" smtClean="0"/>
              <a:t> (please see the function in </a:t>
            </a:r>
            <a:r>
              <a:rPr lang="en-AU" baseline="0" dirty="0" err="1" smtClean="0"/>
              <a:t>FEA.class.php</a:t>
            </a:r>
            <a:r>
              <a:rPr lang="en-AU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AU" dirty="0" smtClean="0"/>
              <a:t>$F = </a:t>
            </a:r>
            <a:r>
              <a:rPr lang="en-AU" dirty="0" err="1" smtClean="0"/>
              <a:t>generateF</a:t>
            </a:r>
            <a:r>
              <a:rPr lang="en-AU" dirty="0" smtClean="0"/>
              <a:t>(),</a:t>
            </a:r>
            <a:r>
              <a:rPr lang="en-AU" baseline="0" dirty="0" smtClean="0"/>
              <a:t> this is for the whole beam and may not have to change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All steps after that are basically just matrix manipulation and probably don’t need to change</a:t>
            </a:r>
          </a:p>
          <a:p>
            <a:pPr marL="228600" indent="-228600">
              <a:buAutoNum type="arabicPeriod"/>
            </a:pPr>
            <a:endParaRPr lang="en-AU" baseline="0" dirty="0" smtClean="0"/>
          </a:p>
          <a:p>
            <a:pPr marL="228600" indent="-228600">
              <a:buNone/>
            </a:pPr>
            <a:r>
              <a:rPr lang="en-AU" baseline="0" dirty="0" smtClean="0"/>
              <a:t>Please let me know if you want to modify the 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811D-793C-43C9-B415-0834AA6FF7F3}" type="slidenum">
              <a:rPr lang="en-AU" smtClean="0"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2016-02-23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See db_changes.xlsx db table changes.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Move all db query to </a:t>
            </a:r>
            <a:r>
              <a:rPr lang="en-US" dirty="0" err="1" smtClean="0">
                <a:solidFill>
                  <a:srgbClr val="00B050"/>
                </a:solidFill>
              </a:rPr>
              <a:t>Database.class.php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Placing “$query = "SELECT `E` FROM `</a:t>
            </a:r>
            <a:r>
              <a:rPr lang="en-US" dirty="0" err="1" smtClean="0">
                <a:solidFill>
                  <a:srgbClr val="00B050"/>
                </a:solidFill>
              </a:rPr>
              <a:t>ba_mat</a:t>
            </a:r>
            <a:r>
              <a:rPr lang="en-US" dirty="0" smtClean="0">
                <a:solidFill>
                  <a:srgbClr val="00B050"/>
                </a:solidFill>
              </a:rPr>
              <a:t>` WHERE `</a:t>
            </a:r>
            <a:r>
              <a:rPr lang="en-US" dirty="0" err="1" smtClean="0">
                <a:solidFill>
                  <a:srgbClr val="00B050"/>
                </a:solidFill>
              </a:rPr>
              <a:t>rcdNo</a:t>
            </a:r>
            <a:r>
              <a:rPr lang="en-US" dirty="0" smtClean="0">
                <a:solidFill>
                  <a:srgbClr val="00B050"/>
                </a:solidFill>
              </a:rPr>
              <a:t>`=";” in public function generateKE_1() in </a:t>
            </a:r>
            <a:r>
              <a:rPr lang="en-US" dirty="0" err="1" smtClean="0">
                <a:solidFill>
                  <a:srgbClr val="00B050"/>
                </a:solidFill>
              </a:rPr>
              <a:t>FEA.class.php</a:t>
            </a:r>
            <a:r>
              <a:rPr lang="en-US" dirty="0" smtClean="0">
                <a:solidFill>
                  <a:srgbClr val="00B050"/>
                </a:solidFill>
              </a:rPr>
              <a:t> is not good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In addition to pre.php and post.php, prepare  call2analysis.php file so that other code can call this file to run the analysis and generate all </a:t>
            </a:r>
            <a:r>
              <a:rPr lang="en-US" dirty="0" err="1" smtClean="0">
                <a:solidFill>
                  <a:srgbClr val="00B050"/>
                </a:solidFill>
              </a:rPr>
              <a:t>json</a:t>
            </a:r>
            <a:r>
              <a:rPr lang="en-US" dirty="0" smtClean="0">
                <a:solidFill>
                  <a:srgbClr val="00B050"/>
                </a:solidFill>
              </a:rPr>
              <a:t> files (following slides for more details). No need to print out any variables  on the page when calling call2analysis.php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Two db tables added: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where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 records the coordinates of a set of nodes;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records the combinations of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saved in </a:t>
            </a:r>
            <a:r>
              <a:rPr lang="en-US" dirty="0" err="1" smtClean="0">
                <a:solidFill>
                  <a:srgbClr val="00B050"/>
                </a:solidFill>
              </a:rPr>
              <a:t>ba_ilcs</a:t>
            </a:r>
            <a:r>
              <a:rPr lang="en-US" dirty="0" smtClean="0">
                <a:solidFill>
                  <a:srgbClr val="00B050"/>
                </a:solidFill>
              </a:rPr>
              <a:t> by assigning each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a coefficient in the </a:t>
            </a:r>
            <a:r>
              <a:rPr lang="en-US" dirty="0" err="1" smtClean="0">
                <a:solidFill>
                  <a:srgbClr val="00B050"/>
                </a:solidFill>
              </a:rPr>
              <a:t>lcs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DB tables renamed: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ba_sections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ba_loading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ba_ilcs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ba_materials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ba_spt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ba_supports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According to the given node number [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] and [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] in table “</a:t>
            </a:r>
            <a:r>
              <a:rPr lang="en-US" dirty="0" err="1" smtClean="0">
                <a:solidFill>
                  <a:srgbClr val="00B050"/>
                </a:solidFill>
              </a:rPr>
              <a:t>ba_sections</a:t>
            </a:r>
            <a:r>
              <a:rPr lang="en-US" dirty="0" smtClean="0">
                <a:solidFill>
                  <a:srgbClr val="00B050"/>
                </a:solidFill>
              </a:rPr>
              <a:t>”, retrieve the corresponding coordinate values from table “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” (currently, the coordinate values are given in [start] and [end] in “</a:t>
            </a:r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”).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retrieve the data from db table “</a:t>
            </a:r>
            <a:r>
              <a:rPr lang="en-US" dirty="0" err="1" smtClean="0"/>
              <a:t>ba_units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all numeric data/value retrieved from tables “</a:t>
            </a:r>
            <a:r>
              <a:rPr lang="en-US" dirty="0" err="1" smtClean="0"/>
              <a:t>ba_X</a:t>
            </a:r>
            <a:r>
              <a:rPr lang="en-US" dirty="0" smtClean="0"/>
              <a:t>”, performing a unit conversion with the “</a:t>
            </a:r>
            <a:r>
              <a:rPr lang="en-US" dirty="0" err="1" smtClean="0"/>
              <a:t>unitConversion</a:t>
            </a:r>
            <a:r>
              <a:rPr lang="en-US" dirty="0" smtClean="0"/>
              <a:t>” function in unitConversion.php:</a:t>
            </a:r>
          </a:p>
          <a:p>
            <a:r>
              <a:rPr lang="en-US" dirty="0" smtClean="0"/>
              <a:t>$value2be = </a:t>
            </a:r>
            <a:r>
              <a:rPr lang="en-US" dirty="0" err="1" smtClean="0"/>
              <a:t>unitConversion</a:t>
            </a:r>
            <a:r>
              <a:rPr lang="en-US" dirty="0" smtClean="0"/>
              <a:t>($</a:t>
            </a:r>
            <a:r>
              <a:rPr lang="en-US" dirty="0" err="1" smtClean="0"/>
              <a:t>crtValue</a:t>
            </a:r>
            <a:r>
              <a:rPr lang="en-US" dirty="0" smtClean="0"/>
              <a:t>, $</a:t>
            </a:r>
            <a:r>
              <a:rPr lang="en-US" dirty="0" err="1" smtClean="0"/>
              <a:t>crtUnit</a:t>
            </a:r>
            <a:r>
              <a:rPr lang="en-US" dirty="0" smtClean="0"/>
              <a:t>, $unit2be) where $unit2be are “ft, </a:t>
            </a:r>
            <a:r>
              <a:rPr lang="en-US" dirty="0" err="1" smtClean="0"/>
              <a:t>lbf</a:t>
            </a:r>
            <a:r>
              <a:rPr lang="en-US" dirty="0" smtClean="0"/>
              <a:t>, </a:t>
            </a:r>
            <a:r>
              <a:rPr lang="en-US" dirty="0" smtClean="0"/>
              <a:t>…”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Use the E, I, A, le, etc after </a:t>
            </a:r>
            <a:r>
              <a:rPr lang="en-US" dirty="0" err="1" smtClean="0">
                <a:solidFill>
                  <a:srgbClr val="00B050"/>
                </a:solidFill>
              </a:rPr>
              <a:t>unitConversion</a:t>
            </a:r>
            <a:r>
              <a:rPr lang="en-US" dirty="0" smtClean="0">
                <a:solidFill>
                  <a:srgbClr val="00B050"/>
                </a:solidFill>
              </a:rPr>
              <a:t> to </a:t>
            </a:r>
            <a:r>
              <a:rPr lang="en-US" dirty="0" err="1" smtClean="0">
                <a:solidFill>
                  <a:srgbClr val="00B050"/>
                </a:solidFill>
              </a:rPr>
              <a:t>calcualte</a:t>
            </a:r>
            <a:r>
              <a:rPr lang="en-US" dirty="0" smtClean="0">
                <a:solidFill>
                  <a:srgbClr val="00B050"/>
                </a:solidFill>
              </a:rPr>
              <a:t> EI, etc in </a:t>
            </a:r>
            <a:r>
              <a:rPr lang="en-US" dirty="0" err="1" smtClean="0">
                <a:solidFill>
                  <a:srgbClr val="00B050"/>
                </a:solidFill>
              </a:rPr>
              <a:t>k_e’s</a:t>
            </a:r>
            <a:r>
              <a:rPr lang="en-US" dirty="0" smtClean="0">
                <a:solidFill>
                  <a:srgbClr val="00B050"/>
                </a:solidFill>
              </a:rPr>
              <a:t> calculation.</a:t>
            </a:r>
          </a:p>
          <a:p>
            <a:r>
              <a:rPr lang="en-US" dirty="0" smtClean="0"/>
              <a:t>Perform </a:t>
            </a:r>
            <a:r>
              <a:rPr lang="en-US" dirty="0" smtClean="0"/>
              <a:t>the “</a:t>
            </a:r>
            <a:r>
              <a:rPr lang="en-US" dirty="0" err="1" smtClean="0"/>
              <a:t>runAnalysis</a:t>
            </a:r>
            <a:r>
              <a:rPr lang="en-US" dirty="0" smtClean="0"/>
              <a:t>” for each </a:t>
            </a:r>
            <a:r>
              <a:rPr lang="en-US" dirty="0" err="1" smtClean="0"/>
              <a:t>ilc</a:t>
            </a:r>
            <a:r>
              <a:rPr lang="en-US" dirty="0" smtClean="0"/>
              <a:t> and </a:t>
            </a:r>
            <a:r>
              <a:rPr lang="en-US" dirty="0" err="1" smtClean="0"/>
              <a:t>lc</a:t>
            </a:r>
            <a:r>
              <a:rPr lang="en-US" dirty="0" smtClean="0"/>
              <a:t> (</a:t>
            </a:r>
            <a:r>
              <a:rPr lang="en-US" dirty="0" err="1" smtClean="0"/>
              <a:t>lc</a:t>
            </a:r>
            <a:r>
              <a:rPr lang="en-US" dirty="0" smtClean="0"/>
              <a:t> is a combination of multiple </a:t>
            </a:r>
            <a:r>
              <a:rPr lang="en-US" dirty="0" err="1" smtClean="0"/>
              <a:t>ilcs</a:t>
            </a:r>
            <a:r>
              <a:rPr lang="en-US" dirty="0" smtClean="0"/>
              <a:t> with a coefficient for each </a:t>
            </a:r>
            <a:r>
              <a:rPr lang="en-US" dirty="0" err="1" smtClean="0"/>
              <a:t>ilc</a:t>
            </a:r>
            <a:r>
              <a:rPr lang="en-US" dirty="0" smtClean="0"/>
              <a:t>). Save the results for al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file.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[T] </a:t>
            </a:r>
            <a:r>
              <a:rPr lang="en-US" sz="2200" dirty="0" err="1" smtClean="0">
                <a:solidFill>
                  <a:srgbClr val="FF0000"/>
                </a:solidFill>
              </a:rPr>
              <a:t>K_e</a:t>
            </a:r>
            <a:r>
              <a:rPr lang="en-US" sz="2200" dirty="0" smtClean="0">
                <a:solidFill>
                  <a:srgbClr val="FF0000"/>
                </a:solidFill>
              </a:rPr>
              <a:t> calculation currently calculate for the whole beam (i.e. every data that is related to an </a:t>
            </a:r>
            <a:r>
              <a:rPr lang="en-US" sz="2200" dirty="0" err="1" smtClean="0">
                <a:solidFill>
                  <a:srgbClr val="FF0000"/>
                </a:solidFill>
              </a:rPr>
              <a:t>userscalcPK</a:t>
            </a:r>
            <a:r>
              <a:rPr lang="en-US" sz="2200" dirty="0" smtClean="0">
                <a:solidFill>
                  <a:srgbClr val="FF0000"/>
                </a:solidFill>
              </a:rPr>
              <a:t>), please let me know if you want to change it to calculate just a section record in </a:t>
            </a:r>
            <a:r>
              <a:rPr lang="en-US" sz="2200" dirty="0" err="1" smtClean="0">
                <a:solidFill>
                  <a:srgbClr val="FF0000"/>
                </a:solidFill>
              </a:rPr>
              <a:t>ba_sections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[J,0305]: No, I am not asking for change. We always calculate all sections ($</a:t>
            </a:r>
            <a:r>
              <a:rPr lang="en-US" sz="2400" dirty="0" err="1" smtClean="0">
                <a:solidFill>
                  <a:srgbClr val="00B050"/>
                </a:solidFill>
              </a:rPr>
              <a:t>k_e</a:t>
            </a:r>
            <a:r>
              <a:rPr lang="en-US" sz="2400" dirty="0" smtClean="0">
                <a:solidFill>
                  <a:srgbClr val="00B050"/>
                </a:solidFill>
              </a:rPr>
              <a:t>) of the whole beam and assemble them to get the global $K and they would not change in respond to </a:t>
            </a:r>
            <a:r>
              <a:rPr lang="en-US" sz="2400" dirty="0" err="1" smtClean="0">
                <a:solidFill>
                  <a:srgbClr val="00B050"/>
                </a:solidFill>
              </a:rPr>
              <a:t>ilc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lc</a:t>
            </a:r>
            <a:r>
              <a:rPr lang="en-US" sz="2400" dirty="0" smtClean="0">
                <a:solidFill>
                  <a:srgbClr val="00B050"/>
                </a:solidFill>
              </a:rPr>
              <a:t>, etc. Each and all </a:t>
            </a:r>
            <a:r>
              <a:rPr lang="en-US" sz="2400" dirty="0" err="1" smtClean="0">
                <a:solidFill>
                  <a:srgbClr val="00B050"/>
                </a:solidFill>
              </a:rPr>
              <a:t>ilcs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lcs</a:t>
            </a:r>
            <a:r>
              <a:rPr lang="en-US" sz="2400" dirty="0" smtClean="0">
                <a:solidFill>
                  <a:srgbClr val="00B050"/>
                </a:solidFill>
              </a:rPr>
              <a:t> just mean varied $F in $K*$x = $F.</a:t>
            </a:r>
            <a:endParaRPr lang="en-US" sz="2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[T] </a:t>
            </a:r>
            <a:r>
              <a:rPr lang="en-US" dirty="0" err="1" smtClean="0"/>
              <a:t>runAnalysis</a:t>
            </a:r>
            <a:r>
              <a:rPr lang="en-US" dirty="0" smtClean="0"/>
              <a:t>() function doesn’t take any parameter, so it’s currently calculate for everything, we’ll need to change </a:t>
            </a:r>
            <a:r>
              <a:rPr lang="en-US" dirty="0" smtClean="0"/>
              <a:t>the way it works if we want to perform analysis for each </a:t>
            </a:r>
            <a:r>
              <a:rPr lang="en-US" dirty="0" err="1" smtClean="0"/>
              <a:t>ilc</a:t>
            </a:r>
            <a:r>
              <a:rPr lang="en-US" dirty="0" smtClean="0"/>
              <a:t> (please check the note in this slide and correct me if I’m wrong)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mesh is still the same – using all </a:t>
            </a:r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 and others to determine hard nodes, etc.</a:t>
            </a:r>
          </a:p>
          <a:p>
            <a:r>
              <a:rPr lang="en-US" dirty="0" smtClean="0"/>
              <a:t>Save nodes, elements, and loading (all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) information after mesh to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Nodes: id, x, y, z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Elements, id, 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, E, Rho, G, A, Ix, </a:t>
            </a:r>
            <a:r>
              <a:rPr lang="en-US" dirty="0" err="1" smtClean="0">
                <a:solidFill>
                  <a:srgbClr val="00B050"/>
                </a:solidFill>
              </a:rPr>
              <a:t>Iy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:  </a:t>
            </a:r>
            <a:r>
              <a:rPr lang="en-US" dirty="0" err="1" smtClean="0">
                <a:solidFill>
                  <a:srgbClr val="00B050"/>
                </a:solidFill>
              </a:rPr>
              <a:t>node_id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fx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fy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fz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mx</a:t>
            </a:r>
            <a:r>
              <a:rPr lang="en-US" dirty="0" smtClean="0">
                <a:solidFill>
                  <a:srgbClr val="00B050"/>
                </a:solidFill>
              </a:rPr>
              <a:t>, my, </a:t>
            </a:r>
            <a:r>
              <a:rPr lang="en-US" dirty="0" err="1" smtClean="0">
                <a:solidFill>
                  <a:srgbClr val="00B050"/>
                </a:solidFill>
              </a:rPr>
              <a:t>mz</a:t>
            </a:r>
            <a:r>
              <a:rPr lang="en-US" dirty="0" smtClean="0">
                <a:solidFill>
                  <a:srgbClr val="00B050"/>
                </a:solidFill>
              </a:rPr>
              <a:t> (do not list of all values are zero)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lc</a:t>
            </a:r>
            <a:r>
              <a:rPr lang="en-US" dirty="0" smtClean="0">
                <a:solidFill>
                  <a:srgbClr val="00B0F0"/>
                </a:solidFill>
              </a:rPr>
              <a:t>: the result of c1*ilc1 + c2*ilc2 + …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These </a:t>
            </a:r>
            <a:r>
              <a:rPr lang="en-US" dirty="0" smtClean="0">
                <a:solidFill>
                  <a:srgbClr val="00B050"/>
                </a:solidFill>
              </a:rPr>
              <a:t>data can be in one </a:t>
            </a:r>
            <a:r>
              <a:rPr lang="en-US" dirty="0" err="1" smtClean="0">
                <a:solidFill>
                  <a:srgbClr val="00B050"/>
                </a:solidFill>
              </a:rPr>
              <a:t>jason</a:t>
            </a:r>
            <a:r>
              <a:rPr lang="en-US" dirty="0" smtClean="0">
                <a:solidFill>
                  <a:srgbClr val="00B050"/>
                </a:solidFill>
              </a:rPr>
              <a:t> file: </a:t>
            </a:r>
            <a:r>
              <a:rPr lang="en-US" dirty="0" err="1" smtClean="0">
                <a:solidFill>
                  <a:srgbClr val="00B050"/>
                </a:solidFill>
              </a:rPr>
              <a:t>model.json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the result for 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 to a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err="1" smtClean="0"/>
              <a:t>result.json</a:t>
            </a:r>
            <a:r>
              <a:rPr lang="en-US" dirty="0" smtClean="0"/>
              <a:t>. For each </a:t>
            </a:r>
            <a:r>
              <a:rPr lang="en-US" dirty="0" err="1" smtClean="0"/>
              <a:t>ilc</a:t>
            </a:r>
            <a:r>
              <a:rPr lang="en-US" dirty="0" smtClean="0"/>
              <a:t>/</a:t>
            </a:r>
            <a:r>
              <a:rPr lang="en-US" dirty="0" err="1" smtClean="0"/>
              <a:t>lc</a:t>
            </a:r>
            <a:r>
              <a:rPr lang="en-US" dirty="0" smtClean="0"/>
              <a:t>, the file include: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Node_id</a:t>
            </a:r>
            <a:r>
              <a:rPr lang="en-US" dirty="0" smtClean="0"/>
              <a:t>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rx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ry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rz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qx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qy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qz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When giving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, the corresponding data for that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 in the 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r>
              <a:rPr lang="en-US" dirty="0" smtClean="0">
                <a:solidFill>
                  <a:srgbClr val="0070C0"/>
                </a:solidFill>
              </a:rPr>
              <a:t> file should be able to be retrieved and returned to a variable.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This will be done after we sort out the calculations.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608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Spec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Lightbringer</cp:lastModifiedBy>
  <cp:revision>28</cp:revision>
  <dcterms:created xsi:type="dcterms:W3CDTF">2006-08-16T00:00:00Z</dcterms:created>
  <dcterms:modified xsi:type="dcterms:W3CDTF">2016-03-08T07:38:42Z</dcterms:modified>
</cp:coreProperties>
</file>