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65" r:id="rId5"/>
    <p:sldId id="258" r:id="rId6"/>
    <p:sldId id="268" r:id="rId7"/>
    <p:sldId id="269" r:id="rId8"/>
    <p:sldId id="270" r:id="rId9"/>
    <p:sldId id="271" r:id="rId10"/>
    <p:sldId id="267" r:id="rId11"/>
    <p:sldId id="27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238" autoAdjust="0"/>
  </p:normalViewPr>
  <p:slideViewPr>
    <p:cSldViewPr>
      <p:cViewPr varScale="1">
        <p:scale>
          <a:sx n="122" d="100"/>
          <a:sy n="122" d="100"/>
        </p:scale>
        <p:origin x="19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02206-A25D-4AC0-99B3-02E51DE2E605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D1815-E2FF-40F8-942A-F720D3F6F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70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D1815-E2FF-40F8-942A-F720D3F6F8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34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Shared</a:t>
            </a:r>
            <a:r>
              <a:rPr lang="en-US" altLang="zh-CN" baseline="0" dirty="0"/>
              <a:t> address cannot be interface </a:t>
            </a:r>
            <a:r>
              <a:rPr lang="en-US" altLang="zh-CN" baseline="0" dirty="0" err="1"/>
              <a:t>addr</a:t>
            </a:r>
            <a:r>
              <a:rPr lang="en-US" altLang="zh-CN" baseline="0" dirty="0"/>
              <a:t>. ARP</a:t>
            </a:r>
          </a:p>
          <a:p>
            <a:r>
              <a:rPr lang="en-US" altLang="zh-CN" baseline="0" dirty="0"/>
              <a:t>static configuration for address prefix in enterprise case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D1815-E2FF-40F8-942A-F720D3F6F80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744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Shared</a:t>
            </a:r>
            <a:r>
              <a:rPr lang="en-US" altLang="zh-CN" baseline="0" dirty="0"/>
              <a:t> address cannot be interface </a:t>
            </a:r>
            <a:r>
              <a:rPr lang="en-US" altLang="zh-CN" baseline="0" dirty="0" err="1"/>
              <a:t>addr</a:t>
            </a:r>
            <a:r>
              <a:rPr lang="en-US" altLang="zh-CN" baseline="0" dirty="0"/>
              <a:t>. ARP</a:t>
            </a:r>
          </a:p>
          <a:p>
            <a:r>
              <a:rPr lang="en-US" altLang="zh-CN" baseline="0" dirty="0"/>
              <a:t>static configuration for address prefix in enterprise case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D1815-E2FF-40F8-942A-F720D3F6F8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2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Shared</a:t>
            </a:r>
            <a:r>
              <a:rPr lang="en-US" altLang="zh-CN" baseline="0" dirty="0"/>
              <a:t> address cannot be interface </a:t>
            </a:r>
            <a:r>
              <a:rPr lang="en-US" altLang="zh-CN" baseline="0" dirty="0" err="1"/>
              <a:t>addr</a:t>
            </a:r>
            <a:r>
              <a:rPr lang="en-US" altLang="zh-CN" baseline="0" dirty="0"/>
              <a:t>. ARP</a:t>
            </a:r>
          </a:p>
          <a:p>
            <a:r>
              <a:rPr lang="en-US" altLang="zh-CN" baseline="0" dirty="0"/>
              <a:t>static configuration for address prefix in enterprise case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D1815-E2FF-40F8-942A-F720D3F6F80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2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Shared</a:t>
            </a:r>
            <a:r>
              <a:rPr lang="en-US" altLang="zh-CN" baseline="0" dirty="0"/>
              <a:t> address cannot be interface </a:t>
            </a:r>
            <a:r>
              <a:rPr lang="en-US" altLang="zh-CN" baseline="0" dirty="0" err="1"/>
              <a:t>addr</a:t>
            </a:r>
            <a:r>
              <a:rPr lang="en-US" altLang="zh-CN" baseline="0" dirty="0"/>
              <a:t>. ARP</a:t>
            </a:r>
          </a:p>
          <a:p>
            <a:r>
              <a:rPr lang="en-US" altLang="zh-CN" baseline="0" dirty="0"/>
              <a:t>static configuration for address prefix in enterprise case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D1815-E2FF-40F8-942A-F720D3F6F8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27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Shared</a:t>
            </a:r>
            <a:r>
              <a:rPr lang="en-US" altLang="zh-CN" baseline="0" dirty="0"/>
              <a:t> address cannot be interface </a:t>
            </a:r>
            <a:r>
              <a:rPr lang="en-US" altLang="zh-CN" baseline="0" dirty="0" err="1"/>
              <a:t>addr</a:t>
            </a:r>
            <a:r>
              <a:rPr lang="en-US" altLang="zh-CN" baseline="0" dirty="0"/>
              <a:t>. ARP</a:t>
            </a:r>
          </a:p>
          <a:p>
            <a:r>
              <a:rPr lang="en-US" altLang="zh-CN" baseline="0" dirty="0"/>
              <a:t>static configuration for address prefix in enterprise case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D1815-E2FF-40F8-942A-F720D3F6F80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06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Shared</a:t>
            </a:r>
            <a:r>
              <a:rPr lang="en-US" altLang="zh-CN" baseline="0" dirty="0"/>
              <a:t> address cannot be interface </a:t>
            </a:r>
            <a:r>
              <a:rPr lang="en-US" altLang="zh-CN" baseline="0" dirty="0" err="1"/>
              <a:t>addr</a:t>
            </a:r>
            <a:r>
              <a:rPr lang="en-US" altLang="zh-CN" baseline="0" dirty="0"/>
              <a:t>. ARP</a:t>
            </a:r>
          </a:p>
          <a:p>
            <a:r>
              <a:rPr lang="en-US" altLang="zh-CN" baseline="0" dirty="0"/>
              <a:t>static configuration for address prefix in enterprise case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D1815-E2FF-40F8-942A-F720D3F6F80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868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Shared</a:t>
            </a:r>
            <a:r>
              <a:rPr lang="en-US" altLang="zh-CN" baseline="0" dirty="0"/>
              <a:t> address cannot be interface </a:t>
            </a:r>
            <a:r>
              <a:rPr lang="en-US" altLang="zh-CN" baseline="0" dirty="0" err="1"/>
              <a:t>addr</a:t>
            </a:r>
            <a:r>
              <a:rPr lang="en-US" altLang="zh-CN" baseline="0" dirty="0"/>
              <a:t>. ARP</a:t>
            </a:r>
          </a:p>
          <a:p>
            <a:r>
              <a:rPr lang="en-US" altLang="zh-CN" baseline="0" dirty="0"/>
              <a:t>static configuration for address prefix in enterprise case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D1815-E2FF-40F8-942A-F720D3F6F8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796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Shared</a:t>
            </a:r>
            <a:r>
              <a:rPr lang="en-US" altLang="zh-CN" baseline="0" dirty="0"/>
              <a:t> address cannot be interface </a:t>
            </a:r>
            <a:r>
              <a:rPr lang="en-US" altLang="zh-CN" baseline="0" dirty="0" err="1"/>
              <a:t>addr</a:t>
            </a:r>
            <a:r>
              <a:rPr lang="en-US" altLang="zh-CN" baseline="0" dirty="0"/>
              <a:t>. ARP</a:t>
            </a:r>
          </a:p>
          <a:p>
            <a:r>
              <a:rPr lang="en-US" altLang="zh-CN" baseline="0" dirty="0"/>
              <a:t>static configuration for address prefix in enterprise case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D1815-E2FF-40F8-942A-F720D3F6F80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78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Shared</a:t>
            </a:r>
            <a:r>
              <a:rPr lang="en-US" altLang="zh-CN" baseline="0" dirty="0"/>
              <a:t> address cannot be interface </a:t>
            </a:r>
            <a:r>
              <a:rPr lang="en-US" altLang="zh-CN" baseline="0" dirty="0" err="1"/>
              <a:t>addr</a:t>
            </a:r>
            <a:r>
              <a:rPr lang="en-US" altLang="zh-CN" baseline="0" dirty="0"/>
              <a:t>. ARP</a:t>
            </a:r>
          </a:p>
          <a:p>
            <a:r>
              <a:rPr lang="en-US" altLang="zh-CN" baseline="0" dirty="0"/>
              <a:t>static configuration for address prefix in enterprise case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D1815-E2FF-40F8-942A-F720D3F6F8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27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Passing Mobile Subscription Info over DHCP and RA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altLang="zh-CN" dirty="0"/>
              <a:t>Saravanan Muthusamy</a:t>
            </a:r>
          </a:p>
          <a:p>
            <a:pPr algn="r"/>
            <a:r>
              <a:rPr lang="en-US" altLang="zh-CN" dirty="0"/>
              <a:t>Yiu Lee</a:t>
            </a:r>
          </a:p>
          <a:p>
            <a:pPr algn="r"/>
            <a:r>
              <a:rPr lang="en-US" altLang="zh-CN" dirty="0"/>
              <a:t>Ruchi Kothari</a:t>
            </a:r>
          </a:p>
          <a:p>
            <a:pPr algn="r"/>
            <a:r>
              <a:rPr lang="en-US" altLang="zh-CN" dirty="0"/>
              <a:t>IETF118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970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Some Considerations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D0D0D"/>
                </a:solidFill>
              </a:rPr>
              <a:t>Multiple SIM Subscriptions</a:t>
            </a:r>
          </a:p>
          <a:p>
            <a:pPr lvl="1"/>
            <a:r>
              <a:rPr lang="en-US" altLang="zh-CN" dirty="0">
                <a:solidFill>
                  <a:srgbClr val="0D0D0D"/>
                </a:solidFill>
              </a:rPr>
              <a:t>Client must use the active data “SIM” subscription for the exchange.</a:t>
            </a:r>
          </a:p>
          <a:p>
            <a:endParaRPr lang="en-US" altLang="zh-CN" dirty="0">
              <a:solidFill>
                <a:srgbClr val="0D0D0D"/>
              </a:solidFill>
            </a:endParaRPr>
          </a:p>
          <a:p>
            <a:r>
              <a:rPr lang="en-US" altLang="zh-CN" dirty="0">
                <a:solidFill>
                  <a:srgbClr val="0D0D0D"/>
                </a:solidFill>
              </a:rPr>
              <a:t>URI Consistency </a:t>
            </a:r>
          </a:p>
          <a:p>
            <a:pPr lvl="1"/>
            <a:r>
              <a:rPr lang="en-US" altLang="zh-CN" dirty="0">
                <a:solidFill>
                  <a:srgbClr val="0D0D0D"/>
                </a:solidFill>
              </a:rPr>
              <a:t>Network may support all three methods. It highly recommends to use the same URI to avoid any ambiguity.  </a:t>
            </a:r>
          </a:p>
          <a:p>
            <a:endParaRPr lang="en-US" altLang="zh-CN" i="1" dirty="0">
              <a:solidFill>
                <a:srgbClr val="00206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74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Open Area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Questions?</a:t>
            </a:r>
          </a:p>
          <a:p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Next Step?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436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Problem Statement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It is common for mobile device (UA) to switch between </a:t>
            </a:r>
            <a:r>
              <a:rPr lang="en-US" altLang="zh-CN" dirty="0" err="1"/>
              <a:t>WiFi</a:t>
            </a:r>
            <a:r>
              <a:rPr lang="en-US" altLang="zh-CN" dirty="0"/>
              <a:t> and MN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an environment where the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WiFi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network and MN network are the same provider, and the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WiFi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network uses simple PSK authentication rather than EAP-SIM or WPA-Enterprise, the network operator will want to get the active mobile subscription associated to the UA to provide service continuity and/or enhanced experience.</a:t>
            </a:r>
          </a:p>
        </p:txBody>
      </p:sp>
    </p:spTree>
    <p:extLst>
      <p:ext uri="{BB962C8B-B14F-4D97-AF65-F5344CB8AC3E}">
        <p14:creationId xmlns:p14="http://schemas.microsoft.com/office/powerpoint/2010/main" val="291107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Mobile-Sub-Info </a:t>
            </a:r>
            <a:r>
              <a:rPr lang="en-US" altLang="zh-CN" dirty="0"/>
              <a:t>Option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363272" cy="503001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D0D0D"/>
                </a:solidFill>
              </a:rPr>
              <a:t>Define a new option “</a:t>
            </a:r>
            <a:r>
              <a:rPr lang="en-US" b="0" dirty="0">
                <a:effectLst/>
              </a:rPr>
              <a:t>Mobile-Sub-Info</a:t>
            </a:r>
            <a:r>
              <a:rPr lang="en-US" altLang="zh-CN" dirty="0">
                <a:solidFill>
                  <a:srgbClr val="0D0D0D"/>
                </a:solidFill>
              </a:rPr>
              <a:t>” in DHCP, DHCPv6 and RA.</a:t>
            </a:r>
          </a:p>
          <a:p>
            <a:r>
              <a:rPr lang="en-US" altLang="zh-CN" dirty="0">
                <a:solidFill>
                  <a:srgbClr val="0D0D0D"/>
                </a:solidFill>
              </a:rPr>
              <a:t>The option contains a network URI.</a:t>
            </a:r>
          </a:p>
          <a:p>
            <a:r>
              <a:rPr lang="en-US" altLang="zh-CN" dirty="0">
                <a:solidFill>
                  <a:srgbClr val="0D0D0D"/>
                </a:solidFill>
              </a:rPr>
              <a:t>Client can use the URI to exchange its Mobile Subscription Info</a:t>
            </a:r>
          </a:p>
          <a:p>
            <a:r>
              <a:rPr lang="en-US" altLang="zh-CN" dirty="0">
                <a:solidFill>
                  <a:srgbClr val="0D0D0D"/>
                </a:solidFill>
              </a:rPr>
              <a:t>The actual exchange is over HTTPS which is outside of the DHCP, DHCPv6 and RA process</a:t>
            </a:r>
          </a:p>
          <a:p>
            <a:pPr lvl="1"/>
            <a:endParaRPr lang="en-US" altLang="zh-CN" dirty="0">
              <a:solidFill>
                <a:srgbClr val="0D0D0D"/>
              </a:solidFill>
            </a:endParaRPr>
          </a:p>
          <a:p>
            <a:endParaRPr lang="en-US" altLang="zh-CN" dirty="0">
              <a:solidFill>
                <a:srgbClr val="0D0D0D"/>
              </a:solidFill>
            </a:endParaRPr>
          </a:p>
          <a:p>
            <a:endParaRPr lang="en-US" altLang="zh-CN" i="1" dirty="0">
              <a:solidFill>
                <a:srgbClr val="00206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154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 Assumptions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363272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D0D0D"/>
                </a:solidFill>
              </a:rPr>
              <a:t>UA roams from MN to </a:t>
            </a:r>
            <a:r>
              <a:rPr lang="en-US" altLang="zh-CN" dirty="0" err="1">
                <a:solidFill>
                  <a:srgbClr val="0D0D0D"/>
                </a:solidFill>
              </a:rPr>
              <a:t>WiFi</a:t>
            </a:r>
            <a:r>
              <a:rPr lang="en-US" altLang="zh-CN" dirty="0">
                <a:solidFill>
                  <a:srgbClr val="0D0D0D"/>
                </a:solidFill>
              </a:rPr>
              <a:t> (e.g., home </a:t>
            </a:r>
            <a:r>
              <a:rPr lang="en-US" altLang="zh-CN" dirty="0" err="1">
                <a:solidFill>
                  <a:srgbClr val="0D0D0D"/>
                </a:solidFill>
              </a:rPr>
              <a:t>WiFi</a:t>
            </a:r>
            <a:r>
              <a:rPr lang="en-US" altLang="zh-CN" dirty="0">
                <a:solidFill>
                  <a:srgbClr val="0D0D0D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0D0D0D"/>
                </a:solidFill>
              </a:rPr>
              <a:t>UA uses simple PSK for authentication</a:t>
            </a:r>
          </a:p>
          <a:p>
            <a:r>
              <a:rPr lang="en-US" altLang="zh-CN" dirty="0">
                <a:solidFill>
                  <a:srgbClr val="0D0D0D"/>
                </a:solidFill>
              </a:rPr>
              <a:t>In IPv4 environment, DHCPv4 option will be used.</a:t>
            </a:r>
          </a:p>
          <a:p>
            <a:r>
              <a:rPr lang="en-US" altLang="zh-CN" dirty="0">
                <a:solidFill>
                  <a:srgbClr val="0D0D0D"/>
                </a:solidFill>
              </a:rPr>
              <a:t>In IPv6 environment, both DHCPv6 and RA options will be used.</a:t>
            </a:r>
          </a:p>
          <a:p>
            <a:r>
              <a:rPr lang="en-US" altLang="zh-CN" dirty="0"/>
              <a:t>The mechanism mimics the </a:t>
            </a:r>
            <a:r>
              <a:rPr lang="en-US" b="0" dirty="0">
                <a:effectLst/>
              </a:rPr>
              <a:t>Captive-Portal Identification in DHCP and Router Advertisements (RAs) defined in </a:t>
            </a:r>
            <a:r>
              <a:rPr lang="en-US" altLang="zh-CN" dirty="0"/>
              <a:t>RFC 8910.</a:t>
            </a:r>
          </a:p>
          <a:p>
            <a:endParaRPr lang="en-US" altLang="zh-CN" dirty="0">
              <a:solidFill>
                <a:srgbClr val="0D0D0D"/>
              </a:solidFill>
            </a:endParaRPr>
          </a:p>
          <a:p>
            <a:endParaRPr lang="en-US" altLang="zh-CN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43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IPv4-only Client Behavior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363272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Client supports this option should include “</a:t>
            </a:r>
            <a:r>
              <a:rPr lang="en-US" b="0" dirty="0">
                <a:effectLst/>
              </a:rPr>
              <a:t>Mobile-Sub-Info” in the option in the Parameter Request List in DHCPREQUEST message.</a:t>
            </a:r>
          </a:p>
          <a:p>
            <a:r>
              <a:rPr lang="en-US" altLang="zh-CN" dirty="0">
                <a:solidFill>
                  <a:srgbClr val="0D0D0D"/>
                </a:solidFill>
              </a:rPr>
              <a:t>Server may send the “</a:t>
            </a:r>
            <a:r>
              <a:rPr lang="en-US" b="0" dirty="0">
                <a:effectLst/>
              </a:rPr>
              <a:t>Mobile-Sub-Info” in the DHCP ACK w/o client explicitly requesting. </a:t>
            </a:r>
          </a:p>
          <a:p>
            <a:r>
              <a:rPr lang="en-US" altLang="zh-CN" dirty="0">
                <a:solidFill>
                  <a:srgbClr val="0D0D0D"/>
                </a:solidFill>
              </a:rPr>
              <a:t>Client doesn’t support or its policy dictates not to share the info may simply ignore the URI.</a:t>
            </a:r>
          </a:p>
          <a:p>
            <a:r>
              <a:rPr lang="en-US" altLang="zh-CN" dirty="0">
                <a:solidFill>
                  <a:srgbClr val="0D0D0D"/>
                </a:solidFill>
              </a:rPr>
              <a:t>Client that supports the exchange may initiates the exchange process over HTTPS with URI.</a:t>
            </a:r>
          </a:p>
          <a:p>
            <a:r>
              <a:rPr lang="en-US" altLang="zh-CN" dirty="0">
                <a:solidFill>
                  <a:srgbClr val="0D0D0D"/>
                </a:solidFill>
              </a:rPr>
              <a:t>We propose to use EAP-AKA over HTTPS to exchange the mobile subscription info.</a:t>
            </a:r>
          </a:p>
          <a:p>
            <a:endParaRPr lang="en-US" altLang="zh-CN" i="1" dirty="0">
              <a:solidFill>
                <a:srgbClr val="00206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613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DHCP Server Behavior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363272" cy="4525963"/>
          </a:xfrm>
        </p:spPr>
        <p:txBody>
          <a:bodyPr>
            <a:normAutofit/>
          </a:bodyPr>
          <a:lstStyle/>
          <a:p>
            <a:r>
              <a:rPr lang="en-US" b="0" dirty="0">
                <a:effectLst/>
              </a:rPr>
              <a:t>Server that supports “Mobile-Sub-Info” must  includes a URI in the DHCP ACK while receiving a DHCPREQUEST with the option in the Parameter Request List.</a:t>
            </a:r>
          </a:p>
          <a:p>
            <a:r>
              <a:rPr lang="en-US" altLang="zh-CN" dirty="0">
                <a:solidFill>
                  <a:srgbClr val="0D0D0D"/>
                </a:solidFill>
              </a:rPr>
              <a:t>Server ”may” include the URI w/o the option in the DHCPREQUEST. </a:t>
            </a:r>
          </a:p>
          <a:p>
            <a:endParaRPr lang="en-US" altLang="zh-CN" dirty="0">
              <a:solidFill>
                <a:srgbClr val="0D0D0D"/>
              </a:solidFill>
            </a:endParaRPr>
          </a:p>
          <a:p>
            <a:endParaRPr lang="en-US" altLang="zh-CN" i="1" dirty="0">
              <a:solidFill>
                <a:srgbClr val="00206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153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IPv6 Client Behavior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Client supports this option should include “</a:t>
            </a:r>
            <a:r>
              <a:rPr lang="en-US" b="0" dirty="0">
                <a:effectLst/>
              </a:rPr>
              <a:t>Mobile-Sub-Info” in the option in </a:t>
            </a:r>
            <a:r>
              <a:rPr lang="en-US" dirty="0"/>
              <a:t>DHCPv6 SOLICIT</a:t>
            </a:r>
            <a:r>
              <a:rPr lang="en-US" b="0" dirty="0">
                <a:effectLst/>
              </a:rPr>
              <a:t> message.</a:t>
            </a:r>
          </a:p>
          <a:p>
            <a:r>
              <a:rPr lang="en-US" altLang="zh-CN" dirty="0">
                <a:solidFill>
                  <a:srgbClr val="0D0D0D"/>
                </a:solidFill>
              </a:rPr>
              <a:t>Upon receiving the URI in REPLY, Client that supports the option may initiates the exchange process over HTTPS with the URI.</a:t>
            </a:r>
          </a:p>
          <a:p>
            <a:r>
              <a:rPr lang="en-US" altLang="zh-CN" dirty="0">
                <a:solidFill>
                  <a:srgbClr val="0D0D0D"/>
                </a:solidFill>
              </a:rPr>
              <a:t>We propose to use EAP-AKA over HTTPS to exchange the mobile subscription info.</a:t>
            </a:r>
          </a:p>
          <a:p>
            <a:endParaRPr lang="en-US" altLang="zh-CN" i="1" dirty="0">
              <a:solidFill>
                <a:srgbClr val="00206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644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DHCPv6 Server Behavior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363272" cy="4525963"/>
          </a:xfrm>
        </p:spPr>
        <p:txBody>
          <a:bodyPr>
            <a:normAutofit/>
          </a:bodyPr>
          <a:lstStyle/>
          <a:p>
            <a:r>
              <a:rPr lang="en-US" b="0" dirty="0">
                <a:effectLst/>
              </a:rPr>
              <a:t>Server that supports “Mobile-Sub-Info” must  includes a URI in the ADVERTISE and </a:t>
            </a:r>
            <a:r>
              <a:rPr lang="en-US" dirty="0"/>
              <a:t>REPLY </a:t>
            </a:r>
            <a:r>
              <a:rPr lang="en-US" b="0" dirty="0">
                <a:effectLst/>
              </a:rPr>
              <a:t>while receiving </a:t>
            </a:r>
            <a:r>
              <a:rPr lang="en-US" dirty="0"/>
              <a:t>”</a:t>
            </a:r>
            <a:r>
              <a:rPr lang="en-US" b="0" dirty="0">
                <a:effectLst/>
              </a:rPr>
              <a:t> Mobile-Sub-Info</a:t>
            </a:r>
            <a:r>
              <a:rPr lang="en-US" dirty="0"/>
              <a:t>”</a:t>
            </a:r>
            <a:r>
              <a:rPr lang="en-US" b="0" dirty="0">
                <a:effectLst/>
              </a:rPr>
              <a:t> option in the SOLICIT.</a:t>
            </a:r>
            <a:endParaRPr lang="en-US" altLang="zh-CN" dirty="0">
              <a:solidFill>
                <a:srgbClr val="0D0D0D"/>
              </a:solidFill>
            </a:endParaRPr>
          </a:p>
          <a:p>
            <a:endParaRPr lang="en-US" altLang="zh-CN" i="1" dirty="0">
              <a:solidFill>
                <a:srgbClr val="00206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896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 Behavior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Server supports “</a:t>
            </a:r>
            <a:r>
              <a:rPr lang="en-US" b="0" dirty="0">
                <a:effectLst/>
              </a:rPr>
              <a:t>Mobile-Sub-Info” must include “Mobile-Sub-Info” in th</a:t>
            </a:r>
            <a:r>
              <a:rPr lang="en-US" dirty="0"/>
              <a:t>e RA.</a:t>
            </a:r>
          </a:p>
          <a:p>
            <a:r>
              <a:rPr lang="en-US" altLang="zh-CN" dirty="0">
                <a:solidFill>
                  <a:srgbClr val="002060"/>
                </a:solidFill>
              </a:rPr>
              <a:t>Client that supports “</a:t>
            </a:r>
            <a:r>
              <a:rPr lang="en-US" b="0" dirty="0">
                <a:effectLst/>
              </a:rPr>
              <a:t>Mobile-Sub-Info” may </a:t>
            </a:r>
            <a:r>
              <a:rPr lang="en-US" altLang="zh-CN" dirty="0">
                <a:solidFill>
                  <a:srgbClr val="0D0D0D"/>
                </a:solidFill>
              </a:rPr>
              <a:t>may initiates the exchange process over HTTPS with the URI.</a:t>
            </a:r>
          </a:p>
          <a:p>
            <a:r>
              <a:rPr lang="en-US" altLang="zh-CN" dirty="0">
                <a:solidFill>
                  <a:srgbClr val="0D0D0D"/>
                </a:solidFill>
              </a:rPr>
              <a:t>We propose to use EAP-AKA over HTTPS to exchange the mobile subscription info.</a:t>
            </a:r>
            <a:endParaRPr lang="en-US" altLang="zh-CN" dirty="0">
              <a:solidFill>
                <a:srgbClr val="00206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865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673</Words>
  <Application>Microsoft Macintosh PowerPoint</Application>
  <PresentationFormat>On-screen Show (4:3)</PresentationFormat>
  <Paragraphs>79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主题</vt:lpstr>
      <vt:lpstr>Passing Mobile Subscription Info over DHCP and RA</vt:lpstr>
      <vt:lpstr> Problem Statement</vt:lpstr>
      <vt:lpstr>Mobile-Sub-Info Option</vt:lpstr>
      <vt:lpstr>Use Case Assumptions</vt:lpstr>
      <vt:lpstr>IPv4-only Client Behavior</vt:lpstr>
      <vt:lpstr>DHCP Server Behavior</vt:lpstr>
      <vt:lpstr>IPv6 Client Behavior</vt:lpstr>
      <vt:lpstr>DHCPv6 Server Behavior</vt:lpstr>
      <vt:lpstr>RA Behavior</vt:lpstr>
      <vt:lpstr>Some Considerations</vt:lpstr>
      <vt:lpstr>Open 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weapon</dc:creator>
  <cp:lastModifiedBy>Yiu Lee</cp:lastModifiedBy>
  <cp:revision>50</cp:revision>
  <dcterms:created xsi:type="dcterms:W3CDTF">2012-07-27T14:30:09Z</dcterms:created>
  <dcterms:modified xsi:type="dcterms:W3CDTF">2023-10-31T20:35:04Z</dcterms:modified>
</cp:coreProperties>
</file>