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5" r:id="rId5"/>
    <p:sldId id="258" r:id="rId6"/>
    <p:sldId id="268" r:id="rId7"/>
    <p:sldId id="269" r:id="rId8"/>
    <p:sldId id="270" r:id="rId9"/>
    <p:sldId id="271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38" autoAdjust="0"/>
  </p:normalViewPr>
  <p:slideViewPr>
    <p:cSldViewPr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2206-A25D-4AC0-99B3-02E51DE2E60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D1815-E2FF-40F8-942A-F720D3F6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7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3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6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7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Passing Mobile Subscription Info over DHCP and 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Saravanan Muthusamy</a:t>
            </a:r>
          </a:p>
          <a:p>
            <a:pPr algn="r"/>
            <a:r>
              <a:rPr lang="en-US" altLang="zh-CN" dirty="0"/>
              <a:t>Yiu Lee</a:t>
            </a:r>
          </a:p>
          <a:p>
            <a:pPr algn="r"/>
            <a:r>
              <a:rPr lang="en-US" altLang="zh-CN" dirty="0"/>
              <a:t>Ruchi Kothari</a:t>
            </a:r>
          </a:p>
          <a:p>
            <a:pPr algn="r"/>
            <a:r>
              <a:rPr lang="en-US" altLang="zh-CN" dirty="0"/>
              <a:t>IETF118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7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Multiple SIM Subscriptions</a:t>
            </a:r>
          </a:p>
          <a:p>
            <a:pPr lvl="1"/>
            <a:r>
              <a:rPr lang="en-US" altLang="zh-CN" dirty="0">
                <a:solidFill>
                  <a:srgbClr val="0D0D0D"/>
                </a:solidFill>
              </a:rPr>
              <a:t>Client must use the active “SIM” subscription for </a:t>
            </a:r>
            <a:r>
              <a:rPr lang="en-US" altLang="zh-CN">
                <a:solidFill>
                  <a:srgbClr val="0D0D0D"/>
                </a:solidFill>
              </a:rPr>
              <a:t>the exchange.</a:t>
            </a:r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dirty="0">
              <a:solidFill>
                <a:srgbClr val="0D0D0D"/>
              </a:solidFill>
            </a:endParaRPr>
          </a:p>
          <a:p>
            <a:r>
              <a:rPr lang="en-US" altLang="zh-CN" dirty="0">
                <a:solidFill>
                  <a:srgbClr val="0D0D0D"/>
                </a:solidFill>
              </a:rPr>
              <a:t>URL Consistency </a:t>
            </a:r>
          </a:p>
          <a:p>
            <a:pPr lvl="1"/>
            <a:r>
              <a:rPr lang="en-US" altLang="zh-CN" dirty="0">
                <a:solidFill>
                  <a:srgbClr val="0D0D0D"/>
                </a:solidFill>
              </a:rPr>
              <a:t>Network may support all three methods. It highly recommends to use the same URL to avoid any ambiguity.  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7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common for mobile device (UA) to switch between </a:t>
            </a:r>
            <a:r>
              <a:rPr lang="en-US" altLang="zh-CN" dirty="0" err="1"/>
              <a:t>WiFi</a:t>
            </a:r>
            <a:r>
              <a:rPr lang="en-US" altLang="zh-CN" dirty="0"/>
              <a:t> and MN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an environment where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and MN network are the same provider, and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uses simple PSK authentication rather than EAP-SIM or WPA-Enterprise, the network operator will want to get the active mobile subscription associated to the UA to provide service continuity</a:t>
            </a:r>
          </a:p>
        </p:txBody>
      </p:sp>
    </p:spTree>
    <p:extLst>
      <p:ext uri="{BB962C8B-B14F-4D97-AF65-F5344CB8AC3E}">
        <p14:creationId xmlns:p14="http://schemas.microsoft.com/office/powerpoint/2010/main" val="29110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Mobile-Sub-Info </a:t>
            </a:r>
            <a:r>
              <a:rPr lang="en-US" altLang="zh-CN" dirty="0"/>
              <a:t>Option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503001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Define a new option “</a:t>
            </a:r>
            <a:r>
              <a:rPr lang="en-US" b="0" dirty="0">
                <a:effectLst/>
              </a:rPr>
              <a:t>Mobile-Sub-Info</a:t>
            </a:r>
            <a:r>
              <a:rPr lang="en-US" altLang="zh-CN" dirty="0">
                <a:solidFill>
                  <a:srgbClr val="0D0D0D"/>
                </a:solidFill>
              </a:rPr>
              <a:t>” in DHCP, DHCPv6 and RA.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The option contains a network URL.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can use the URL to exchange its Mobile Subscription Info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The actual exchange is over HTTPS which is outside of the DHCP, DHCPv6 and RA process</a:t>
            </a:r>
          </a:p>
          <a:p>
            <a:pPr lvl="1"/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5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UA roams from MN to </a:t>
            </a:r>
            <a:r>
              <a:rPr lang="en-US" altLang="zh-CN" dirty="0" err="1">
                <a:solidFill>
                  <a:srgbClr val="0D0D0D"/>
                </a:solidFill>
              </a:rPr>
              <a:t>WiFi</a:t>
            </a:r>
            <a:r>
              <a:rPr lang="en-US" altLang="zh-CN" dirty="0">
                <a:solidFill>
                  <a:srgbClr val="0D0D0D"/>
                </a:solidFill>
              </a:rPr>
              <a:t> (e.g., home </a:t>
            </a:r>
            <a:r>
              <a:rPr lang="en-US" altLang="zh-CN" dirty="0" err="1">
                <a:solidFill>
                  <a:srgbClr val="0D0D0D"/>
                </a:solidFill>
              </a:rPr>
              <a:t>WiFi</a:t>
            </a:r>
            <a:r>
              <a:rPr lang="en-US" altLang="zh-CN" dirty="0">
                <a:solidFill>
                  <a:srgbClr val="0D0D0D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UA uses simple PSK for authentication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In IPv4 environment, DHCPv4 option will be used.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In IPv6 environment, both DHCPv6 and RA options will be used.</a:t>
            </a:r>
          </a:p>
          <a:p>
            <a:r>
              <a:rPr lang="en-US" altLang="zh-CN" dirty="0"/>
              <a:t>The mechanism mimics the </a:t>
            </a:r>
            <a:r>
              <a:rPr lang="en-US" b="0" dirty="0">
                <a:effectLst/>
              </a:rPr>
              <a:t>Captive-Portal Identification in DHCP and Router Advertisements (RAs) defined in </a:t>
            </a:r>
            <a:r>
              <a:rPr lang="en-US" altLang="zh-CN" dirty="0"/>
              <a:t>RFC 8910.</a:t>
            </a: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IPv4-only Client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Client supports this option should include “</a:t>
            </a:r>
            <a:r>
              <a:rPr lang="en-US" b="0" dirty="0">
                <a:effectLst/>
              </a:rPr>
              <a:t>Mobile-Sub-Info” in the option in the Parameter Request List in DHCPREQUEST message.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Server may send the “</a:t>
            </a:r>
            <a:r>
              <a:rPr lang="en-US" b="0" dirty="0">
                <a:effectLst/>
              </a:rPr>
              <a:t>Mobile-Sub-Info” in the DHCP ACK w/o client explicitly requesting. 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doesn’t support or its policy dictates not to share the info may simply ignore the URL.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that supports the exchange may initiates the exchange process over HTTPS with URL.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13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DHCP Server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Server that supports “Mobile-Sub-Info” must  includes a URL in the DHCP ACK while receiving a DHCPREQUEST with the option in the Parameter Request List.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Server ”may” include the URL w/o the option in the DHCPREQUEST. </a:t>
            </a: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5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Client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Client supports this option should include “</a:t>
            </a:r>
            <a:r>
              <a:rPr lang="en-US" b="0" dirty="0">
                <a:effectLst/>
              </a:rPr>
              <a:t>Mobile-Sub-Info” in the option in </a:t>
            </a:r>
            <a:r>
              <a:rPr lang="en-US" dirty="0"/>
              <a:t>DHCPv6 SOLICIT</a:t>
            </a:r>
            <a:r>
              <a:rPr lang="en-US" b="0" dirty="0">
                <a:effectLst/>
              </a:rPr>
              <a:t> message.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Upon receiving the URL in REPLY, Client that supports the option may initiates the exchange process over HTTPS with the URL.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44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DHCPv6 Server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Server that supports “Mobile-Sub-Info” must  includes a URL in the </a:t>
            </a:r>
            <a:r>
              <a:rPr lang="en-US" dirty="0"/>
              <a:t>REPLY </a:t>
            </a:r>
            <a:r>
              <a:rPr lang="en-US" b="0" dirty="0">
                <a:effectLst/>
              </a:rPr>
              <a:t>while receiving </a:t>
            </a:r>
            <a:r>
              <a:rPr lang="en-US" dirty="0"/>
              <a:t>”</a:t>
            </a:r>
            <a:r>
              <a:rPr lang="en-US" b="0" dirty="0">
                <a:effectLst/>
              </a:rPr>
              <a:t> Mobile-Sub-Info</a:t>
            </a:r>
            <a:r>
              <a:rPr lang="en-US" dirty="0"/>
              <a:t>”</a:t>
            </a:r>
            <a:r>
              <a:rPr lang="en-US" b="0" dirty="0">
                <a:effectLst/>
              </a:rPr>
              <a:t> option in the SOLICIT.</a:t>
            </a:r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9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Server supports “</a:t>
            </a:r>
            <a:r>
              <a:rPr lang="en-US" b="0" dirty="0">
                <a:effectLst/>
              </a:rPr>
              <a:t>Mobile-Sub-Info” must include “Mobile-Sub-Info” in th</a:t>
            </a:r>
            <a:r>
              <a:rPr lang="en-US" dirty="0"/>
              <a:t>e RA.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Client that supports “</a:t>
            </a:r>
            <a:r>
              <a:rPr lang="en-US" b="0" dirty="0">
                <a:effectLst/>
              </a:rPr>
              <a:t>Mobile-Sub-Info” may </a:t>
            </a:r>
            <a:r>
              <a:rPr lang="en-US" altLang="zh-CN" dirty="0">
                <a:solidFill>
                  <a:srgbClr val="0D0D0D"/>
                </a:solidFill>
              </a:rPr>
              <a:t>may initiates the exchange process over HTTPS with the URL.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65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640</Words>
  <Application>Microsoft Macintosh PowerPoint</Application>
  <PresentationFormat>On-screen Show (4:3)</PresentationFormat>
  <Paragraphs>72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Passing Mobile Subscription Info over DHCP and RA</vt:lpstr>
      <vt:lpstr> Problem Statement</vt:lpstr>
      <vt:lpstr>Mobile-Sub-Info Option</vt:lpstr>
      <vt:lpstr>Use Case Assumptions</vt:lpstr>
      <vt:lpstr>IPv4-only Client Behavior</vt:lpstr>
      <vt:lpstr>DHCP Server Behavior</vt:lpstr>
      <vt:lpstr>IPv6 Client Behavior</vt:lpstr>
      <vt:lpstr>DHCPv6 Server Behavior</vt:lpstr>
      <vt:lpstr>RA Behavior</vt:lpstr>
      <vt:lpstr>Some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weapon</dc:creator>
  <cp:lastModifiedBy>Yiu Lee</cp:lastModifiedBy>
  <cp:revision>46</cp:revision>
  <dcterms:created xsi:type="dcterms:W3CDTF">2012-07-27T14:30:09Z</dcterms:created>
  <dcterms:modified xsi:type="dcterms:W3CDTF">2023-10-25T21:07:41Z</dcterms:modified>
</cp:coreProperties>
</file>