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8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98DDA80-088D-4A6E-9C2A-51FF0EC9EF78}">
          <p14:sldIdLst>
            <p14:sldId id="256"/>
            <p14:sldId id="257"/>
            <p14:sldId id="258"/>
            <p14:sldId id="260"/>
            <p14:sldId id="261"/>
            <p14:sldId id="262"/>
            <p14:sldId id="267"/>
            <p14:sldId id="268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4CE9-EA0E-44C5-BF1A-680BEAB7F217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D1EB-2CC7-4A62-A18C-A484F15FB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8C82-D81C-461C-92D2-D006698185EB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73FF7-6CD3-4AAB-81FD-37C8F36F84FF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7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CEFE-62A6-4BA2-AFFB-26A5876041C6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4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580E-228F-4CB8-B545-D886F6C26C57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99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51CD-7448-4528-B799-9AFF84D54528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1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C1B6-631E-4516-94B1-34244F6850BC}" type="datetime1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5B-3EF1-44B7-B4FD-F8767278AD88}" type="datetime1">
              <a:rPr lang="ru-RU" smtClean="0"/>
              <a:t>07.12.2022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B715-39A6-4929-AE0F-6BBC73F6BDDE}" type="datetime1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B826-6DCC-4E9A-B33C-CF94B3D2762A}" type="datetime1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0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A4FC-47FB-49FF-9B8F-2EAA31296593}" type="datetime1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5C-2C9F-438C-9EA9-9291B5D2F090}" type="datetime1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03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BCA5-6259-46A0-91BF-D7B8825E2629}" type="datetime1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E491-A31A-47AD-845F-4B7CB43C8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Домофон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09492"/>
            <a:ext cx="12192000" cy="272562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Юденко Денис Алексеевич ИВТ-32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12DDD44-5B06-0F4D-740F-6BE5E4AEA37D}"/>
              </a:ext>
            </a:extLst>
          </p:cNvPr>
          <p:cNvSpPr txBox="1">
            <a:spLocks/>
          </p:cNvSpPr>
          <p:nvPr/>
        </p:nvSpPr>
        <p:spPr>
          <a:xfrm>
            <a:off x="0" y="6020309"/>
            <a:ext cx="12192000" cy="27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МИЭТ 2022</a:t>
            </a:r>
          </a:p>
        </p:txBody>
      </p:sp>
    </p:spTree>
    <p:extLst>
      <p:ext uri="{BB962C8B-B14F-4D97-AF65-F5344CB8AC3E}">
        <p14:creationId xmlns:p14="http://schemas.microsoft.com/office/powerpoint/2010/main" val="14948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69" y="2875002"/>
            <a:ext cx="120454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4EFCF94-85B2-CA64-A81D-4191F27E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1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51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варианту 6.1 необходимо разработать домофон со следующими требованиями: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МК взять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 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ей серии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подключения жильцов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2.0 FS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ключа 1-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вывода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семисегментные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индикаторы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ввода – матричная клавиатура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10 жильцов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 питания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В±25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F90E12-88B6-FF71-32FF-D55F406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6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</a:p>
        </p:txBody>
      </p:sp>
      <p:pic>
        <p:nvPicPr>
          <p:cNvPr id="1026" name="Picture 2" descr="КС-Домофон КС-2006 Прокси Вызывная аудиопанель в Москве по доступным цена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4" y="2183186"/>
            <a:ext cx="4871280" cy="390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66ED3A-BB0D-3F0B-CA9A-A8433E748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50" y="1027906"/>
            <a:ext cx="4870338" cy="570479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1D25B0-6346-DAF6-E0B6-F5E3AFED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7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3180" cy="915035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1-2. Разработка структурной схемы и подбор ЭКБ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22D0D3B-FD41-339C-3E3C-89F78EF1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025745-D368-C3C4-E27B-5FE50856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56" y="1082351"/>
            <a:ext cx="7610688" cy="56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1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9258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электронной компонентной базы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216" y="1690688"/>
            <a:ext cx="5993567" cy="26349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638C56-D524-7323-2F18-A85CF79C5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465646"/>
            <a:ext cx="6096000" cy="139700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3EA67E-9728-0CC4-165C-C895E7EC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208B7FC-DB12-41B0-ED64-0FAB616B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7F776E-E8B1-67A7-DE46-C3BB282C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87" y="0"/>
            <a:ext cx="966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269ED25-534E-CBB6-A2B5-09C7A6C8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844785-A368-32F1-C595-34A982BC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64" y="0"/>
            <a:ext cx="962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3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B0495-82F9-EE48-59F6-447B9A16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25840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C63BF01-51E1-2439-9865-0CD70012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E491-A31A-47AD-845F-4B7CB43C8DA4}" type="slidenum">
              <a:rPr lang="ru-RU" smtClean="0"/>
              <a:t>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21D2A-AC27-C39D-EA9C-85B6BB6F443A}"/>
              </a:ext>
            </a:extLst>
          </p:cNvPr>
          <p:cNvSpPr txBox="1"/>
          <p:nvPr/>
        </p:nvSpPr>
        <p:spPr>
          <a:xfrm>
            <a:off x="838199" y="2052734"/>
            <a:ext cx="8697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задания и разработана структурная схема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Подобрана электронная компонентная база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схема электрическая принципиальная</a:t>
            </a:r>
          </a:p>
        </p:txBody>
      </p:sp>
    </p:spTree>
    <p:extLst>
      <p:ext uri="{BB962C8B-B14F-4D97-AF65-F5344CB8AC3E}">
        <p14:creationId xmlns:p14="http://schemas.microsoft.com/office/powerpoint/2010/main" val="311558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972AE-18CB-0529-2154-22E46C76E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840" y="792798"/>
            <a:ext cx="8656320" cy="132619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улучшения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C932D-B8EB-790E-1BF5-850130623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26880" cy="1864042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Встроенная камера распознавания лиц, голосовой помощник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доступа в подъезд с помощью сканирования отпечатка пальца или сетчатки глаза</a:t>
            </a:r>
          </a:p>
        </p:txBody>
      </p:sp>
    </p:spTree>
    <p:extLst>
      <p:ext uri="{BB962C8B-B14F-4D97-AF65-F5344CB8AC3E}">
        <p14:creationId xmlns:p14="http://schemas.microsoft.com/office/powerpoint/2010/main" val="2411616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125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Домофон</vt:lpstr>
      <vt:lpstr>Задание</vt:lpstr>
      <vt:lpstr>Существующие решения</vt:lpstr>
      <vt:lpstr>Этап 1-2. Разработка структурной схемы и подбор ЭКБ</vt:lpstr>
      <vt:lpstr>Подбор электронной компонентной базы </vt:lpstr>
      <vt:lpstr>Презентация PowerPoint</vt:lpstr>
      <vt:lpstr>Презентация PowerPoint</vt:lpstr>
      <vt:lpstr>Результаты работы</vt:lpstr>
      <vt:lpstr>Возможные улучшения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Денис Юденко</cp:lastModifiedBy>
  <cp:revision>27</cp:revision>
  <dcterms:created xsi:type="dcterms:W3CDTF">2022-12-05T17:47:46Z</dcterms:created>
  <dcterms:modified xsi:type="dcterms:W3CDTF">2022-12-07T07:04:16Z</dcterms:modified>
</cp:coreProperties>
</file>