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6" r:id="rId4"/>
  </p:sldMasterIdLst>
  <p:notesMasterIdLst>
    <p:notesMasterId r:id="rId19"/>
  </p:notesMasterIdLst>
  <p:handoutMasterIdLst>
    <p:handoutMasterId r:id="rId20"/>
  </p:handoutMasterIdLst>
  <p:sldIdLst>
    <p:sldId id="314" r:id="rId5"/>
    <p:sldId id="322" r:id="rId6"/>
    <p:sldId id="332" r:id="rId7"/>
    <p:sldId id="333" r:id="rId8"/>
    <p:sldId id="324" r:id="rId9"/>
    <p:sldId id="325" r:id="rId10"/>
    <p:sldId id="335" r:id="rId11"/>
    <p:sldId id="326" r:id="rId12"/>
    <p:sldId id="329" r:id="rId13"/>
    <p:sldId id="330" r:id="rId14"/>
    <p:sldId id="327" r:id="rId15"/>
    <p:sldId id="328" r:id="rId16"/>
    <p:sldId id="334" r:id="rId17"/>
    <p:sldId id="309"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0"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23232"/>
    <a:srgbClr val="212121"/>
    <a:srgbClr val="E9E6D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695" autoAdjust="0"/>
    <p:restoredTop sz="96247" autoAdjust="0"/>
  </p:normalViewPr>
  <p:slideViewPr>
    <p:cSldViewPr snapToGrid="0">
      <p:cViewPr varScale="1">
        <p:scale>
          <a:sx n="120" d="100"/>
          <a:sy n="120" d="100"/>
        </p:scale>
        <p:origin x="684" y="108"/>
      </p:cViewPr>
      <p:guideLst>
        <p:guide orient="horz" pos="3360"/>
        <p:guide pos="3840"/>
      </p:guideLst>
    </p:cSldViewPr>
  </p:slideViewPr>
  <p:outlineViewPr>
    <p:cViewPr>
      <p:scale>
        <a:sx n="33" d="100"/>
        <a:sy n="33" d="100"/>
      </p:scale>
      <p:origin x="0" y="-12672"/>
    </p:cViewPr>
  </p:outlin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3480" y="55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8/10/relationships/authors" Target="authors.xml"/><Relationship Id="rId3" Type="http://schemas.openxmlformats.org/officeDocument/2006/relationships/customXml" Target="../customXml/item3.xml"/><Relationship Id="rId21" Type="http://schemas.openxmlformats.org/officeDocument/2006/relationships/commentAuthors" Target="commen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3F6ED8B-CF52-4A64-BACC-61D9C1041E0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D7022B2-02C5-4E03-99BC-0BA3C57AC49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352A77B-D33C-49B3-A83C-450AA2ED72B3}" type="datetimeFigureOut">
              <a:rPr lang="en-US" smtClean="0"/>
              <a:t>9/29/2024</a:t>
            </a:fld>
            <a:endParaRPr lang="en-US" dirty="0"/>
          </a:p>
        </p:txBody>
      </p:sp>
      <p:sp>
        <p:nvSpPr>
          <p:cNvPr id="4" name="Footer Placeholder 3">
            <a:extLst>
              <a:ext uri="{FF2B5EF4-FFF2-40B4-BE49-F238E27FC236}">
                <a16:creationId xmlns:a16="http://schemas.microsoft.com/office/drawing/2014/main" id="{BC3FEE8C-8D38-4F2A-950E-071C6823E27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C567A6D-959B-4552-AB8D-4CCA819CAA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BF9A36D-7FAC-478F-9944-F324014F6FD1}" type="slidenum">
              <a:rPr lang="en-US" smtClean="0"/>
              <a:t>‹#›</a:t>
            </a:fld>
            <a:endParaRPr lang="en-US" dirty="0"/>
          </a:p>
        </p:txBody>
      </p:sp>
    </p:spTree>
    <p:extLst>
      <p:ext uri="{BB962C8B-B14F-4D97-AF65-F5344CB8AC3E}">
        <p14:creationId xmlns:p14="http://schemas.microsoft.com/office/powerpoint/2010/main" val="13424676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8D8F9A-F5CB-4EF8-A859-ED5E107B9763}" type="datetimeFigureOut">
              <a:rPr lang="en-US" smtClean="0"/>
              <a:t>9/29/2024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B9A9E5-4F7F-4A7D-9DE1-899232329269}" type="slidenum">
              <a:rPr lang="en-US" smtClean="0"/>
              <a:t>‹#›</a:t>
            </a:fld>
            <a:endParaRPr lang="en-US" dirty="0"/>
          </a:p>
        </p:txBody>
      </p:sp>
    </p:spTree>
    <p:extLst>
      <p:ext uri="{BB962C8B-B14F-4D97-AF65-F5344CB8AC3E}">
        <p14:creationId xmlns:p14="http://schemas.microsoft.com/office/powerpoint/2010/main" val="13877831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B9A9E5-4F7F-4A7D-9DE1-899232329269}" type="slidenum">
              <a:rPr lang="en-US" smtClean="0"/>
              <a:t>1</a:t>
            </a:fld>
            <a:endParaRPr lang="en-US" dirty="0"/>
          </a:p>
        </p:txBody>
      </p:sp>
    </p:spTree>
    <p:extLst>
      <p:ext uri="{BB962C8B-B14F-4D97-AF65-F5344CB8AC3E}">
        <p14:creationId xmlns:p14="http://schemas.microsoft.com/office/powerpoint/2010/main" val="25691378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B9A9E5-4F7F-4A7D-9DE1-899232329269}" type="slidenum">
              <a:rPr lang="en-US" smtClean="0"/>
              <a:t>10</a:t>
            </a:fld>
            <a:endParaRPr lang="en-US" dirty="0"/>
          </a:p>
        </p:txBody>
      </p:sp>
    </p:spTree>
    <p:extLst>
      <p:ext uri="{BB962C8B-B14F-4D97-AF65-F5344CB8AC3E}">
        <p14:creationId xmlns:p14="http://schemas.microsoft.com/office/powerpoint/2010/main" val="28933289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B9A9E5-4F7F-4A7D-9DE1-899232329269}" type="slidenum">
              <a:rPr lang="en-US" smtClean="0"/>
              <a:t>11</a:t>
            </a:fld>
            <a:endParaRPr lang="en-US" dirty="0"/>
          </a:p>
        </p:txBody>
      </p:sp>
    </p:spTree>
    <p:extLst>
      <p:ext uri="{BB962C8B-B14F-4D97-AF65-F5344CB8AC3E}">
        <p14:creationId xmlns:p14="http://schemas.microsoft.com/office/powerpoint/2010/main" val="37056623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B9A9E5-4F7F-4A7D-9DE1-899232329269}" type="slidenum">
              <a:rPr lang="en-US" smtClean="0"/>
              <a:t>12</a:t>
            </a:fld>
            <a:endParaRPr lang="en-US" dirty="0"/>
          </a:p>
        </p:txBody>
      </p:sp>
    </p:spTree>
    <p:extLst>
      <p:ext uri="{BB962C8B-B14F-4D97-AF65-F5344CB8AC3E}">
        <p14:creationId xmlns:p14="http://schemas.microsoft.com/office/powerpoint/2010/main" val="40981183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B9A9E5-4F7F-4A7D-9DE1-899232329269}" type="slidenum">
              <a:rPr lang="en-US" smtClean="0"/>
              <a:t>13</a:t>
            </a:fld>
            <a:endParaRPr lang="en-US" dirty="0"/>
          </a:p>
        </p:txBody>
      </p:sp>
    </p:spTree>
    <p:extLst>
      <p:ext uri="{BB962C8B-B14F-4D97-AF65-F5344CB8AC3E}">
        <p14:creationId xmlns:p14="http://schemas.microsoft.com/office/powerpoint/2010/main" val="13371104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B9A9E5-4F7F-4A7D-9DE1-899232329269}" type="slidenum">
              <a:rPr lang="en-US" smtClean="0"/>
              <a:t>14</a:t>
            </a:fld>
            <a:endParaRPr lang="en-US" dirty="0"/>
          </a:p>
        </p:txBody>
      </p:sp>
    </p:spTree>
    <p:extLst>
      <p:ext uri="{BB962C8B-B14F-4D97-AF65-F5344CB8AC3E}">
        <p14:creationId xmlns:p14="http://schemas.microsoft.com/office/powerpoint/2010/main" val="24299665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B9A9E5-4F7F-4A7D-9DE1-899232329269}" type="slidenum">
              <a:rPr lang="en-US" smtClean="0"/>
              <a:t>2</a:t>
            </a:fld>
            <a:endParaRPr lang="en-US" dirty="0"/>
          </a:p>
        </p:txBody>
      </p:sp>
    </p:spTree>
    <p:extLst>
      <p:ext uri="{BB962C8B-B14F-4D97-AF65-F5344CB8AC3E}">
        <p14:creationId xmlns:p14="http://schemas.microsoft.com/office/powerpoint/2010/main" val="18535136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B9A9E5-4F7F-4A7D-9DE1-899232329269}" type="slidenum">
              <a:rPr lang="en-US" smtClean="0"/>
              <a:t>3</a:t>
            </a:fld>
            <a:endParaRPr lang="en-US" dirty="0"/>
          </a:p>
        </p:txBody>
      </p:sp>
    </p:spTree>
    <p:extLst>
      <p:ext uri="{BB962C8B-B14F-4D97-AF65-F5344CB8AC3E}">
        <p14:creationId xmlns:p14="http://schemas.microsoft.com/office/powerpoint/2010/main" val="38474447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B9A9E5-4F7F-4A7D-9DE1-899232329269}" type="slidenum">
              <a:rPr lang="en-US" smtClean="0"/>
              <a:t>4</a:t>
            </a:fld>
            <a:endParaRPr lang="en-US" dirty="0"/>
          </a:p>
        </p:txBody>
      </p:sp>
    </p:spTree>
    <p:extLst>
      <p:ext uri="{BB962C8B-B14F-4D97-AF65-F5344CB8AC3E}">
        <p14:creationId xmlns:p14="http://schemas.microsoft.com/office/powerpoint/2010/main" val="20679450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B9A9E5-4F7F-4A7D-9DE1-899232329269}" type="slidenum">
              <a:rPr lang="en-US" smtClean="0"/>
              <a:t>5</a:t>
            </a:fld>
            <a:endParaRPr lang="en-US" dirty="0"/>
          </a:p>
        </p:txBody>
      </p:sp>
    </p:spTree>
    <p:extLst>
      <p:ext uri="{BB962C8B-B14F-4D97-AF65-F5344CB8AC3E}">
        <p14:creationId xmlns:p14="http://schemas.microsoft.com/office/powerpoint/2010/main" val="13560308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B9A9E5-4F7F-4A7D-9DE1-899232329269}" type="slidenum">
              <a:rPr lang="en-US" smtClean="0"/>
              <a:t>6</a:t>
            </a:fld>
            <a:endParaRPr lang="en-US" dirty="0"/>
          </a:p>
        </p:txBody>
      </p:sp>
    </p:spTree>
    <p:extLst>
      <p:ext uri="{BB962C8B-B14F-4D97-AF65-F5344CB8AC3E}">
        <p14:creationId xmlns:p14="http://schemas.microsoft.com/office/powerpoint/2010/main" val="9904036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B9A9E5-4F7F-4A7D-9DE1-899232329269}" type="slidenum">
              <a:rPr lang="en-US" smtClean="0"/>
              <a:t>7</a:t>
            </a:fld>
            <a:endParaRPr lang="en-US" dirty="0"/>
          </a:p>
        </p:txBody>
      </p:sp>
    </p:spTree>
    <p:extLst>
      <p:ext uri="{BB962C8B-B14F-4D97-AF65-F5344CB8AC3E}">
        <p14:creationId xmlns:p14="http://schemas.microsoft.com/office/powerpoint/2010/main" val="29738422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Fitur </a:t>
            </a:r>
            <a:r>
              <a:rPr lang="en-US" b="1"/>
              <a:t>Year</a:t>
            </a:r>
            <a:r>
              <a:rPr lang="en-US"/>
              <a:t> diubah menjadi </a:t>
            </a:r>
            <a:r>
              <a:rPr lang="en-US" b="1"/>
              <a:t>Age</a:t>
            </a:r>
            <a:r>
              <a:rPr lang="en-US"/>
              <a:t> (umur mobil) dalam konteks prediksi harga mobil bekas karena </a:t>
            </a:r>
            <a:r>
              <a:rPr lang="en-US" b="1"/>
              <a:t>umur mobil</a:t>
            </a:r>
            <a:r>
              <a:rPr lang="en-US"/>
              <a:t> lebih relevan dalam memprediksi harga dibandingkan hanya melihat tahun produksinya. Berikut beberapa alasan mengapa perubahan ini penting:</a:t>
            </a:r>
          </a:p>
          <a:p>
            <a:pPr>
              <a:buFont typeface="+mj-lt"/>
              <a:buAutoNum type="arabicPeriod"/>
            </a:pPr>
            <a:r>
              <a:rPr lang="en-US" b="1"/>
              <a:t>Interpretasi Lebih Mudah</a:t>
            </a:r>
            <a:r>
              <a:rPr lang="en-US"/>
              <a:t>: Fitur </a:t>
            </a:r>
            <a:r>
              <a:rPr lang="en-US" b="1"/>
              <a:t>Age</a:t>
            </a:r>
            <a:r>
              <a:rPr lang="en-US"/>
              <a:t> lebih mudah diinterpretasikan oleh model machine learning dan manusia. Mengetahui bahwa mobil berumur 5 tahun memberikan gambaran yang lebih jelas tentang kondisi kendaraan daripada hanya mengetahui bahwa mobil tersebut diproduksi pada tahun 2018.</a:t>
            </a:r>
          </a:p>
          <a:p>
            <a:pPr>
              <a:buFont typeface="+mj-lt"/>
              <a:buAutoNum type="arabicPeriod"/>
            </a:pPr>
            <a:r>
              <a:rPr lang="en-US" b="1"/>
              <a:t>Pengaruh Umur Terhadap Depresiasi</a:t>
            </a:r>
            <a:r>
              <a:rPr lang="en-US"/>
              <a:t>: Umur mobil secara langsung berhubungan dengan </a:t>
            </a:r>
            <a:r>
              <a:rPr lang="en-US" b="1"/>
              <a:t>depresiasi</a:t>
            </a:r>
            <a:r>
              <a:rPr lang="en-US"/>
              <a:t> harga. Biasanya, semakin tua umur mobil, semakin rendah nilainya. Mengubah </a:t>
            </a:r>
            <a:r>
              <a:rPr lang="en-US" b="1"/>
              <a:t>Year</a:t>
            </a:r>
            <a:r>
              <a:rPr lang="en-US"/>
              <a:t> menjadi </a:t>
            </a:r>
            <a:r>
              <a:rPr lang="en-US" b="1"/>
              <a:t>Age</a:t>
            </a:r>
            <a:r>
              <a:rPr lang="en-US"/>
              <a:t> memudahkan model untuk menangkap hubungan ini secara langsung.</a:t>
            </a:r>
          </a:p>
          <a:p>
            <a:pPr>
              <a:buFont typeface="+mj-lt"/>
              <a:buAutoNum type="arabicPeriod"/>
            </a:pPr>
            <a:r>
              <a:rPr lang="en-US" b="1"/>
              <a:t>Mengurangi Ketergantungan pada Tahun Spesifik</a:t>
            </a:r>
            <a:r>
              <a:rPr lang="en-US"/>
              <a:t>: Jika hanya menggunakan </a:t>
            </a:r>
            <a:r>
              <a:rPr lang="en-US" b="1"/>
              <a:t>Year</a:t>
            </a:r>
            <a:r>
              <a:rPr lang="en-US"/>
              <a:t>, model mungkin akan sulit memahami tren yang lebih luas dan bisa terjebak pada pengaruh tahun spesifik (misalnya tren penjualan atau kejadian ekonomi pada tahun tertentu). Fitur </a:t>
            </a:r>
            <a:r>
              <a:rPr lang="en-US" b="1"/>
              <a:t>Age</a:t>
            </a:r>
            <a:r>
              <a:rPr lang="en-US"/>
              <a:t> lebih fokus pada umur mobil secara umum.</a:t>
            </a:r>
          </a:p>
          <a:p>
            <a:pPr>
              <a:buFont typeface="+mj-lt"/>
              <a:buAutoNum type="arabicPeriod"/>
            </a:pPr>
            <a:r>
              <a:rPr lang="en-US" b="1"/>
              <a:t>Skala yang Konsisten</a:t>
            </a:r>
            <a:r>
              <a:rPr lang="en-US"/>
              <a:t>: Perbedaan antara dua mobil yang diproduksi pada tahun yang berbeda lebih mudah untuk dipahami sebagai perbedaan umur. Misalnya, mobil yang diproduksi pada tahun 2015 dibandingkan dengan tahun 2020 bisa disederhanakan menjadi perbedaan umur 5 tahun, yang lebih konsisten secara skala.</a:t>
            </a:r>
          </a:p>
          <a:p>
            <a:pPr>
              <a:buFont typeface="+mj-lt"/>
              <a:buAutoNum type="arabicPeriod"/>
            </a:pPr>
            <a:r>
              <a:rPr lang="en-US" b="1"/>
              <a:t>Fleksibilitas Waktu</a:t>
            </a:r>
            <a:r>
              <a:rPr lang="en-US"/>
              <a:t>: Fitur </a:t>
            </a:r>
            <a:r>
              <a:rPr lang="en-US" b="1"/>
              <a:t>Year</a:t>
            </a:r>
            <a:r>
              <a:rPr lang="en-US"/>
              <a:t> bergantung pada data historis dan waktu pengumpulan data. Dengan menggunakan </a:t>
            </a:r>
            <a:r>
              <a:rPr lang="en-US" b="1"/>
              <a:t>Age</a:t>
            </a:r>
            <a:r>
              <a:rPr lang="en-US"/>
              <a:t>, fitur tersebut tetap relevan meskipun data dikumpulkan di tahun-tahun mendatang. Ini membuat fitur </a:t>
            </a:r>
            <a:r>
              <a:rPr lang="en-US" b="1"/>
              <a:t>Age</a:t>
            </a:r>
            <a:r>
              <a:rPr lang="en-US"/>
              <a:t> lebih dinamis dan tidak terikat dengan periode pengumpulan data.</a:t>
            </a:r>
          </a:p>
          <a:p>
            <a:r>
              <a:rPr lang="en-US"/>
              <a:t>Dengan mengubah </a:t>
            </a:r>
            <a:r>
              <a:rPr lang="en-US" b="1"/>
              <a:t>Year</a:t>
            </a:r>
            <a:r>
              <a:rPr lang="en-US"/>
              <a:t> menjadi </a:t>
            </a:r>
            <a:r>
              <a:rPr lang="en-US" b="1"/>
              <a:t>Age</a:t>
            </a:r>
            <a:r>
              <a:rPr lang="en-US"/>
              <a:t>, model dapat lebih akurat menangkap hubungan antara umur mobil dan penurunan harga, sehingga menghasilkan prediksi yang lebih baik.</a:t>
            </a:r>
          </a:p>
        </p:txBody>
      </p:sp>
      <p:sp>
        <p:nvSpPr>
          <p:cNvPr id="4" name="Slide Number Placeholder 3"/>
          <p:cNvSpPr>
            <a:spLocks noGrp="1"/>
          </p:cNvSpPr>
          <p:nvPr>
            <p:ph type="sldNum" sz="quarter" idx="5"/>
          </p:nvPr>
        </p:nvSpPr>
        <p:spPr/>
        <p:txBody>
          <a:bodyPr/>
          <a:lstStyle/>
          <a:p>
            <a:fld id="{D4B9A9E5-4F7F-4A7D-9DE1-899232329269}" type="slidenum">
              <a:rPr lang="en-US" smtClean="0"/>
              <a:t>8</a:t>
            </a:fld>
            <a:endParaRPr lang="en-US" dirty="0"/>
          </a:p>
        </p:txBody>
      </p:sp>
    </p:spTree>
    <p:extLst>
      <p:ext uri="{BB962C8B-B14F-4D97-AF65-F5344CB8AC3E}">
        <p14:creationId xmlns:p14="http://schemas.microsoft.com/office/powerpoint/2010/main" val="13020235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B9A9E5-4F7F-4A7D-9DE1-899232329269}" type="slidenum">
              <a:rPr lang="en-US" smtClean="0"/>
              <a:t>9</a:t>
            </a:fld>
            <a:endParaRPr lang="en-US" dirty="0"/>
          </a:p>
        </p:txBody>
      </p:sp>
    </p:spTree>
    <p:extLst>
      <p:ext uri="{BB962C8B-B14F-4D97-AF65-F5344CB8AC3E}">
        <p14:creationId xmlns:p14="http://schemas.microsoft.com/office/powerpoint/2010/main" val="182612708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2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Master" Target="../slideMasters/slideMaster1.xml"/><Relationship Id="rId5" Type="http://schemas.openxmlformats.org/officeDocument/2006/relationships/image" Target="../media/image24.svg"/><Relationship Id="rId4" Type="http://schemas.openxmlformats.org/officeDocument/2006/relationships/image" Target="../media/image15.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svg"/><Relationship Id="rId4"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12.svg"/><Relationship Id="rId4" Type="http://schemas.openxmlformats.org/officeDocument/2006/relationships/image" Target="../media/image11.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 Id="rId5" Type="http://schemas.openxmlformats.org/officeDocument/2006/relationships/image" Target="../media/image18.svg"/><Relationship Id="rId4" Type="http://schemas.openxmlformats.org/officeDocument/2006/relationships/image" Target="../media/image17.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5.png"/><Relationship Id="rId1" Type="http://schemas.openxmlformats.org/officeDocument/2006/relationships/slideMaster" Target="../slideMasters/slideMaster1.xml"/><Relationship Id="rId5" Type="http://schemas.openxmlformats.org/officeDocument/2006/relationships/image" Target="../media/image21.svg"/><Relationship Id="rId4" Type="http://schemas.openxmlformats.org/officeDocument/2006/relationships/image" Target="../media/image20.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1">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874996-9779-1D0F-B5C6-7FE85FFF1EF4}"/>
              </a:ext>
            </a:extLst>
          </p:cNvPr>
          <p:cNvSpPr>
            <a:spLocks noGrp="1"/>
          </p:cNvSpPr>
          <p:nvPr>
            <p:ph type="title" hasCustomPrompt="1"/>
          </p:nvPr>
        </p:nvSpPr>
        <p:spPr>
          <a:xfrm>
            <a:off x="6096000" y="2773681"/>
            <a:ext cx="5674360" cy="3200400"/>
          </a:xfrm>
        </p:spPr>
        <p:txBody>
          <a:bodyPr anchor="b">
            <a:normAutofit/>
          </a:bodyPr>
          <a:lstStyle>
            <a:lvl1pPr>
              <a:defRPr sz="4800">
                <a:solidFill>
                  <a:schemeClr val="bg1"/>
                </a:solidFill>
              </a:defRPr>
            </a:lvl1pPr>
          </a:lstStyle>
          <a:p>
            <a:r>
              <a:rPr lang="en-US" dirty="0"/>
              <a:t>Click to add title</a:t>
            </a:r>
          </a:p>
        </p:txBody>
      </p:sp>
      <p:pic>
        <p:nvPicPr>
          <p:cNvPr id="7" name="Graphic 6">
            <a:extLst>
              <a:ext uri="{FF2B5EF4-FFF2-40B4-BE49-F238E27FC236}">
                <a16:creationId xmlns:a16="http://schemas.microsoft.com/office/drawing/2014/main" id="{96B97173-A601-1D66-1651-4FE0D76A0BC7}"/>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8454" t="1728"/>
          <a:stretch/>
        </p:blipFill>
        <p:spPr>
          <a:xfrm>
            <a:off x="-1" y="0"/>
            <a:ext cx="8264995" cy="5320146"/>
          </a:xfrm>
          <a:prstGeom prst="rect">
            <a:avLst/>
          </a:prstGeom>
        </p:spPr>
      </p:pic>
    </p:spTree>
    <p:extLst>
      <p:ext uri="{BB962C8B-B14F-4D97-AF65-F5344CB8AC3E}">
        <p14:creationId xmlns:p14="http://schemas.microsoft.com/office/powerpoint/2010/main" val="38108473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Content and Table 1">
    <p:spTree>
      <p:nvGrpSpPr>
        <p:cNvPr id="1" name=""/>
        <p:cNvGrpSpPr/>
        <p:nvPr/>
      </p:nvGrpSpPr>
      <p:grpSpPr>
        <a:xfrm>
          <a:off x="0" y="0"/>
          <a:ext cx="0" cy="0"/>
          <a:chOff x="0" y="0"/>
          <a:chExt cx="0" cy="0"/>
        </a:xfrm>
      </p:grpSpPr>
      <p:pic>
        <p:nvPicPr>
          <p:cNvPr id="2" name="Graphic 1">
            <a:extLst>
              <a:ext uri="{FF2B5EF4-FFF2-40B4-BE49-F238E27FC236}">
                <a16:creationId xmlns:a16="http://schemas.microsoft.com/office/drawing/2014/main" id="{BE5D17C7-3503-7305-8191-20863B738898}"/>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r="55824" b="26760"/>
          <a:stretch/>
        </p:blipFill>
        <p:spPr>
          <a:xfrm>
            <a:off x="9229725" y="1835240"/>
            <a:ext cx="2962275" cy="5022760"/>
          </a:xfrm>
          <a:prstGeom prst="rect">
            <a:avLst/>
          </a:prstGeom>
        </p:spPr>
      </p:pic>
      <p:sp>
        <p:nvSpPr>
          <p:cNvPr id="14" name="Rectangle 13">
            <a:extLst>
              <a:ext uri="{FF2B5EF4-FFF2-40B4-BE49-F238E27FC236}">
                <a16:creationId xmlns:a16="http://schemas.microsoft.com/office/drawing/2014/main" id="{C76E1AE6-3E01-1CBD-CAEC-11056D00ADE5}"/>
              </a:ext>
              <a:ext uri="{C183D7F6-B498-43B3-948B-1728B52AA6E4}">
                <adec:decorative xmlns:adec="http://schemas.microsoft.com/office/drawing/2017/decorative" val="1"/>
              </a:ext>
            </a:extLst>
          </p:cNvPr>
          <p:cNvSpPr/>
          <p:nvPr userDrawn="1"/>
        </p:nvSpPr>
        <p:spPr>
          <a:xfrm>
            <a:off x="4443413" y="1835240"/>
            <a:ext cx="7000875" cy="427981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Graphic 8">
            <a:extLst>
              <a:ext uri="{FF2B5EF4-FFF2-40B4-BE49-F238E27FC236}">
                <a16:creationId xmlns:a16="http://schemas.microsoft.com/office/drawing/2014/main" id="{90E28F03-2149-7C50-779B-6A2D8D789AF5}"/>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60903" r="75060" b="10347"/>
          <a:stretch/>
        </p:blipFill>
        <p:spPr>
          <a:xfrm rot="16200000">
            <a:off x="149650" y="-149653"/>
            <a:ext cx="1672375" cy="1971675"/>
          </a:xfrm>
          <a:prstGeom prst="rect">
            <a:avLst/>
          </a:prstGeom>
        </p:spPr>
      </p:pic>
      <p:sp>
        <p:nvSpPr>
          <p:cNvPr id="10" name="Title 9">
            <a:extLst>
              <a:ext uri="{FF2B5EF4-FFF2-40B4-BE49-F238E27FC236}">
                <a16:creationId xmlns:a16="http://schemas.microsoft.com/office/drawing/2014/main" id="{CA4CAE4E-4252-8471-C50B-1DD5AFBFECCA}"/>
              </a:ext>
            </a:extLst>
          </p:cNvPr>
          <p:cNvSpPr>
            <a:spLocks noGrp="1"/>
          </p:cNvSpPr>
          <p:nvPr>
            <p:ph type="title" hasCustomPrompt="1"/>
          </p:nvPr>
        </p:nvSpPr>
        <p:spPr>
          <a:xfrm>
            <a:off x="914399" y="365125"/>
            <a:ext cx="10363202" cy="1603462"/>
          </a:xfrm>
        </p:spPr>
        <p:txBody>
          <a:bodyPr>
            <a:normAutofit/>
          </a:bodyPr>
          <a:lstStyle>
            <a:lvl1pPr>
              <a:defRPr sz="3200"/>
            </a:lvl1pPr>
          </a:lstStyle>
          <a:p>
            <a:r>
              <a:rPr lang="en-US" dirty="0"/>
              <a:t>Click to add title</a:t>
            </a:r>
          </a:p>
        </p:txBody>
      </p:sp>
      <p:sp>
        <p:nvSpPr>
          <p:cNvPr id="11" name="Content Placeholder 10">
            <a:extLst>
              <a:ext uri="{FF2B5EF4-FFF2-40B4-BE49-F238E27FC236}">
                <a16:creationId xmlns:a16="http://schemas.microsoft.com/office/drawing/2014/main" id="{E493CE42-5465-91AC-A1F4-A4821AE37A9C}"/>
              </a:ext>
            </a:extLst>
          </p:cNvPr>
          <p:cNvSpPr>
            <a:spLocks noGrp="1"/>
          </p:cNvSpPr>
          <p:nvPr>
            <p:ph sz="quarter" idx="10" hasCustomPrompt="1"/>
          </p:nvPr>
        </p:nvSpPr>
        <p:spPr>
          <a:xfrm>
            <a:off x="914399" y="2022250"/>
            <a:ext cx="3299013" cy="3914910"/>
          </a:xfrm>
        </p:spPr>
        <p:txBody>
          <a:bodyPr>
            <a:normAutofit/>
          </a:bodyPr>
          <a:lstStyle>
            <a:lvl1pPr>
              <a:spcBef>
                <a:spcPts val="0"/>
              </a:spcBef>
              <a:spcAft>
                <a:spcPts val="1200"/>
              </a:spcAft>
              <a:defRPr sz="2000" b="0"/>
            </a:lvl1pPr>
            <a:lvl2pPr>
              <a:spcBef>
                <a:spcPts val="0"/>
              </a:spcBef>
              <a:spcAft>
                <a:spcPts val="1200"/>
              </a:spcAft>
              <a:defRPr sz="1800" b="0"/>
            </a:lvl2pPr>
            <a:lvl3pPr>
              <a:spcBef>
                <a:spcPts val="0"/>
              </a:spcBef>
              <a:spcAft>
                <a:spcPts val="1200"/>
              </a:spcAft>
              <a:defRPr sz="1600" b="0"/>
            </a:lvl3pPr>
            <a:lvl4pPr>
              <a:spcBef>
                <a:spcPts val="0"/>
              </a:spcBef>
              <a:spcAft>
                <a:spcPts val="1200"/>
              </a:spcAft>
              <a:defRPr sz="1400" b="0"/>
            </a:lvl4pPr>
            <a:lvl5pPr>
              <a:spcBef>
                <a:spcPts val="0"/>
              </a:spcBef>
              <a:spcAft>
                <a:spcPts val="1200"/>
              </a:spcAft>
              <a:defRPr sz="1400" b="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Table Placeholder 12">
            <a:extLst>
              <a:ext uri="{FF2B5EF4-FFF2-40B4-BE49-F238E27FC236}">
                <a16:creationId xmlns:a16="http://schemas.microsoft.com/office/drawing/2014/main" id="{156A00B1-F3E3-B7FF-58F4-61DE3EF07C07}"/>
              </a:ext>
            </a:extLst>
          </p:cNvPr>
          <p:cNvSpPr>
            <a:spLocks noGrp="1"/>
          </p:cNvSpPr>
          <p:nvPr>
            <p:ph type="tbl" sz="quarter" idx="11" hasCustomPrompt="1"/>
          </p:nvPr>
        </p:nvSpPr>
        <p:spPr>
          <a:xfrm>
            <a:off x="4602163" y="2017713"/>
            <a:ext cx="6675437" cy="3932237"/>
          </a:xfrm>
        </p:spPr>
        <p:txBody>
          <a:bodyPr>
            <a:normAutofit/>
          </a:bodyPr>
          <a:lstStyle>
            <a:lvl1pPr>
              <a:defRPr sz="2000"/>
            </a:lvl1pPr>
          </a:lstStyle>
          <a:p>
            <a:r>
              <a:rPr lang="en-US" dirty="0"/>
              <a:t>Click icon to insert table</a:t>
            </a:r>
          </a:p>
        </p:txBody>
      </p:sp>
      <p:sp>
        <p:nvSpPr>
          <p:cNvPr id="5" name="Slide Number Placeholder 5">
            <a:extLst>
              <a:ext uri="{FF2B5EF4-FFF2-40B4-BE49-F238E27FC236}">
                <a16:creationId xmlns:a16="http://schemas.microsoft.com/office/drawing/2014/main" id="{B9B66675-D8A5-0062-EB51-C8069A2C3C2E}"/>
              </a:ext>
            </a:extLst>
          </p:cNvPr>
          <p:cNvSpPr>
            <a:spLocks noGrp="1"/>
          </p:cNvSpPr>
          <p:nvPr>
            <p:ph type="sldNum" sz="quarter" idx="4"/>
          </p:nvPr>
        </p:nvSpPr>
        <p:spPr>
          <a:xfrm>
            <a:off x="914400" y="6246254"/>
            <a:ext cx="631065" cy="296214"/>
          </a:xfrm>
          <a:prstGeom prst="rect">
            <a:avLst/>
          </a:prstGeom>
        </p:spPr>
        <p:txBody>
          <a:bodyPr vert="horz" lIns="91440" tIns="45720" rIns="91440" bIns="45720" rtlCol="0" anchor="ctr"/>
          <a:lstStyle>
            <a:lvl1pPr algn="l">
              <a:defRPr sz="1200">
                <a:solidFill>
                  <a:schemeClr val="tx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0562149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wo Content 3">
    <p:bg>
      <p:bgPr>
        <a:solidFill>
          <a:schemeClr val="accent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13A42171-0D82-07BF-4667-498861CC2AFB}"/>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8883" t="34408" r="46636" b="1"/>
          <a:stretch/>
        </p:blipFill>
        <p:spPr>
          <a:xfrm flipH="1" flipV="1">
            <a:off x="10506072" y="3984078"/>
            <a:ext cx="1685928" cy="2873921"/>
          </a:xfrm>
          <a:prstGeom prst="rect">
            <a:avLst/>
          </a:prstGeom>
        </p:spPr>
      </p:pic>
      <p:pic>
        <p:nvPicPr>
          <p:cNvPr id="9" name="Graphic 8">
            <a:extLst>
              <a:ext uri="{FF2B5EF4-FFF2-40B4-BE49-F238E27FC236}">
                <a16:creationId xmlns:a16="http://schemas.microsoft.com/office/drawing/2014/main" id="{13C71A0D-EE6D-54C4-71DE-04BE28558058}"/>
              </a:ext>
              <a:ext uri="{C183D7F6-B498-43B3-948B-1728B52AA6E4}">
                <adec:decorative xmlns:adec="http://schemas.microsoft.com/office/drawing/2017/decorative" val="1"/>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l="29718" t="47145" r="39389" b="8754"/>
          <a:stretch/>
        </p:blipFill>
        <p:spPr>
          <a:xfrm rot="5400000" flipV="1">
            <a:off x="9781526" y="-311511"/>
            <a:ext cx="2098964" cy="2721985"/>
          </a:xfrm>
          <a:prstGeom prst="rect">
            <a:avLst/>
          </a:prstGeom>
        </p:spPr>
      </p:pic>
      <p:sp>
        <p:nvSpPr>
          <p:cNvPr id="10" name="Title 9">
            <a:extLst>
              <a:ext uri="{FF2B5EF4-FFF2-40B4-BE49-F238E27FC236}">
                <a16:creationId xmlns:a16="http://schemas.microsoft.com/office/drawing/2014/main" id="{3F82FA92-501B-5A05-E15F-2FB9BCEBE312}"/>
              </a:ext>
            </a:extLst>
          </p:cNvPr>
          <p:cNvSpPr>
            <a:spLocks noGrp="1"/>
          </p:cNvSpPr>
          <p:nvPr>
            <p:ph type="title" hasCustomPrompt="1"/>
          </p:nvPr>
        </p:nvSpPr>
        <p:spPr>
          <a:xfrm>
            <a:off x="891990" y="434225"/>
            <a:ext cx="9524998" cy="1499627"/>
          </a:xfrm>
        </p:spPr>
        <p:txBody>
          <a:bodyPr>
            <a:normAutofit/>
          </a:bodyPr>
          <a:lstStyle>
            <a:lvl1pPr>
              <a:defRPr sz="3200"/>
            </a:lvl1pPr>
          </a:lstStyle>
          <a:p>
            <a:r>
              <a:rPr lang="en-US" dirty="0"/>
              <a:t>Click to add title</a:t>
            </a:r>
          </a:p>
        </p:txBody>
      </p:sp>
      <p:sp>
        <p:nvSpPr>
          <p:cNvPr id="11" name="Content Placeholder 10">
            <a:extLst>
              <a:ext uri="{FF2B5EF4-FFF2-40B4-BE49-F238E27FC236}">
                <a16:creationId xmlns:a16="http://schemas.microsoft.com/office/drawing/2014/main" id="{B463EEE0-BE31-122C-586C-8BA8D90371E6}"/>
              </a:ext>
            </a:extLst>
          </p:cNvPr>
          <p:cNvSpPr>
            <a:spLocks noGrp="1"/>
          </p:cNvSpPr>
          <p:nvPr>
            <p:ph sz="quarter" idx="10" hasCustomPrompt="1"/>
          </p:nvPr>
        </p:nvSpPr>
        <p:spPr>
          <a:xfrm>
            <a:off x="914399" y="2022250"/>
            <a:ext cx="6257366" cy="3914910"/>
          </a:xfrm>
        </p:spPr>
        <p:txBody>
          <a:bodyPr>
            <a:normAutofit/>
          </a:bodyPr>
          <a:lstStyle>
            <a:lvl1pPr marL="0" indent="0">
              <a:spcBef>
                <a:spcPts val="0"/>
              </a:spcBef>
              <a:spcAft>
                <a:spcPts val="1200"/>
              </a:spcAft>
              <a:buNone/>
              <a:defRPr sz="2000" b="0"/>
            </a:lvl1pPr>
            <a:lvl2pPr marL="228600">
              <a:spcBef>
                <a:spcPts val="0"/>
              </a:spcBef>
              <a:spcAft>
                <a:spcPts val="1200"/>
              </a:spcAft>
              <a:defRPr sz="2000" b="0"/>
            </a:lvl2pPr>
            <a:lvl3pPr marL="685800">
              <a:spcBef>
                <a:spcPts val="0"/>
              </a:spcBef>
              <a:spcAft>
                <a:spcPts val="1200"/>
              </a:spcAft>
              <a:defRPr sz="1800" b="0"/>
            </a:lvl3pPr>
            <a:lvl4pPr marL="914400">
              <a:spcBef>
                <a:spcPts val="0"/>
              </a:spcBef>
              <a:spcAft>
                <a:spcPts val="1200"/>
              </a:spcAft>
              <a:defRPr sz="1600" b="0"/>
            </a:lvl4pPr>
            <a:lvl5pPr marL="1143000">
              <a:spcBef>
                <a:spcPts val="0"/>
              </a:spcBef>
              <a:spcAft>
                <a:spcPts val="1200"/>
              </a:spcAft>
              <a:defRPr sz="1600" b="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a:extLst>
              <a:ext uri="{FF2B5EF4-FFF2-40B4-BE49-F238E27FC236}">
                <a16:creationId xmlns:a16="http://schemas.microsoft.com/office/drawing/2014/main" id="{52C157D5-2C68-BA6A-033B-A4CC016CA68F}"/>
              </a:ext>
            </a:extLst>
          </p:cNvPr>
          <p:cNvSpPr>
            <a:spLocks noGrp="1"/>
          </p:cNvSpPr>
          <p:nvPr>
            <p:ph sz="quarter" idx="11" hasCustomPrompt="1"/>
          </p:nvPr>
        </p:nvSpPr>
        <p:spPr>
          <a:xfrm>
            <a:off x="7967475" y="2018119"/>
            <a:ext cx="2449514" cy="3931919"/>
          </a:xfrm>
        </p:spPr>
        <p:txBody>
          <a:bodyPr>
            <a:normAutofit/>
          </a:bodyPr>
          <a:lstStyle>
            <a:lvl1pPr>
              <a:spcBef>
                <a:spcPts val="0"/>
              </a:spcBef>
              <a:spcAft>
                <a:spcPts val="1200"/>
              </a:spcAft>
              <a:defRPr sz="2000" b="1"/>
            </a:lvl1pPr>
            <a:lvl2pPr marL="411480">
              <a:spcBef>
                <a:spcPts val="0"/>
              </a:spcBef>
              <a:spcAft>
                <a:spcPts val="1200"/>
              </a:spcAft>
              <a:defRPr sz="1800" b="1"/>
            </a:lvl2pPr>
            <a:lvl3pPr marL="502920">
              <a:spcBef>
                <a:spcPts val="0"/>
              </a:spcBef>
              <a:spcAft>
                <a:spcPts val="1200"/>
              </a:spcAft>
              <a:defRPr sz="1600" b="1"/>
            </a:lvl3pPr>
            <a:lvl4pPr marL="594360">
              <a:spcBef>
                <a:spcPts val="0"/>
              </a:spcBef>
              <a:spcAft>
                <a:spcPts val="1200"/>
              </a:spcAft>
              <a:defRPr sz="1400" b="1"/>
            </a:lvl4pPr>
            <a:lvl5pPr marL="685800">
              <a:spcBef>
                <a:spcPts val="0"/>
              </a:spcBef>
              <a:spcAft>
                <a:spcPts val="1200"/>
              </a:spcAft>
              <a:defRPr sz="1400" b="1"/>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a:extLst>
              <a:ext uri="{FF2B5EF4-FFF2-40B4-BE49-F238E27FC236}">
                <a16:creationId xmlns:a16="http://schemas.microsoft.com/office/drawing/2014/main" id="{B9B66675-D8A5-0062-EB51-C8069A2C3C2E}"/>
              </a:ext>
            </a:extLst>
          </p:cNvPr>
          <p:cNvSpPr>
            <a:spLocks noGrp="1"/>
          </p:cNvSpPr>
          <p:nvPr>
            <p:ph type="sldNum" sz="quarter" idx="4"/>
          </p:nvPr>
        </p:nvSpPr>
        <p:spPr>
          <a:xfrm>
            <a:off x="914400" y="6246254"/>
            <a:ext cx="631065" cy="296214"/>
          </a:xfrm>
          <a:prstGeom prst="rect">
            <a:avLst/>
          </a:prstGeom>
        </p:spPr>
        <p:txBody>
          <a:bodyPr vert="horz" lIns="91440" tIns="45720" rIns="91440" bIns="45720" rtlCol="0" anchor="ctr"/>
          <a:lstStyle>
            <a:lvl1pPr algn="l">
              <a:defRPr sz="1200">
                <a:solidFill>
                  <a:schemeClr val="tx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1198423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pic>
        <p:nvPicPr>
          <p:cNvPr id="3" name="Graphic 2">
            <a:extLst>
              <a:ext uri="{FF2B5EF4-FFF2-40B4-BE49-F238E27FC236}">
                <a16:creationId xmlns:a16="http://schemas.microsoft.com/office/drawing/2014/main" id="{15CC9A46-E0E7-B31D-3E27-6F4303A45A9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8883" t="18052" r="46636"/>
          <a:stretch/>
        </p:blipFill>
        <p:spPr>
          <a:xfrm rot="16200000" flipH="1" flipV="1">
            <a:off x="9553763" y="-952310"/>
            <a:ext cx="1685928" cy="3590547"/>
          </a:xfrm>
          <a:prstGeom prst="rect">
            <a:avLst/>
          </a:prstGeom>
        </p:spPr>
      </p:pic>
      <p:sp>
        <p:nvSpPr>
          <p:cNvPr id="7" name="Title 6">
            <a:extLst>
              <a:ext uri="{FF2B5EF4-FFF2-40B4-BE49-F238E27FC236}">
                <a16:creationId xmlns:a16="http://schemas.microsoft.com/office/drawing/2014/main" id="{767669DC-4C7F-9B50-FCC0-F2AF5B2A9509}"/>
              </a:ext>
            </a:extLst>
          </p:cNvPr>
          <p:cNvSpPr>
            <a:spLocks noGrp="1"/>
          </p:cNvSpPr>
          <p:nvPr>
            <p:ph type="title" hasCustomPrompt="1"/>
          </p:nvPr>
        </p:nvSpPr>
        <p:spPr>
          <a:xfrm>
            <a:off x="923545" y="584477"/>
            <a:ext cx="10354052" cy="1209765"/>
          </a:xfrm>
        </p:spPr>
        <p:txBody>
          <a:bodyPr>
            <a:normAutofit/>
          </a:bodyPr>
          <a:lstStyle>
            <a:lvl1pPr>
              <a:defRPr sz="3200"/>
            </a:lvl1pPr>
          </a:lstStyle>
          <a:p>
            <a:r>
              <a:rPr lang="en-US" dirty="0"/>
              <a:t>Click to add title</a:t>
            </a:r>
          </a:p>
        </p:txBody>
      </p:sp>
      <p:sp>
        <p:nvSpPr>
          <p:cNvPr id="9" name="Table Placeholder 8">
            <a:extLst>
              <a:ext uri="{FF2B5EF4-FFF2-40B4-BE49-F238E27FC236}">
                <a16:creationId xmlns:a16="http://schemas.microsoft.com/office/drawing/2014/main" id="{BEF581C2-7562-2E21-E6DD-20AEFC43AABC}"/>
              </a:ext>
            </a:extLst>
          </p:cNvPr>
          <p:cNvSpPr>
            <a:spLocks noGrp="1"/>
          </p:cNvSpPr>
          <p:nvPr>
            <p:ph type="tbl" sz="quarter" idx="10"/>
          </p:nvPr>
        </p:nvSpPr>
        <p:spPr>
          <a:xfrm>
            <a:off x="923545" y="2009775"/>
            <a:ext cx="10354052" cy="3931920"/>
          </a:xfrm>
        </p:spPr>
        <p:txBody>
          <a:bodyPr>
            <a:normAutofit/>
          </a:bodyPr>
          <a:lstStyle>
            <a:lvl1pPr>
              <a:defRPr sz="2400"/>
            </a:lvl1pPr>
          </a:lstStyle>
          <a:p>
            <a:r>
              <a:rPr lang="en-US"/>
              <a:t>Click icon to add table</a:t>
            </a:r>
            <a:endParaRPr lang="en-US" dirty="0"/>
          </a:p>
        </p:txBody>
      </p:sp>
      <p:sp>
        <p:nvSpPr>
          <p:cNvPr id="5" name="Slide Number Placeholder 5">
            <a:extLst>
              <a:ext uri="{FF2B5EF4-FFF2-40B4-BE49-F238E27FC236}">
                <a16:creationId xmlns:a16="http://schemas.microsoft.com/office/drawing/2014/main" id="{B9B66675-D8A5-0062-EB51-C8069A2C3C2E}"/>
              </a:ext>
            </a:extLst>
          </p:cNvPr>
          <p:cNvSpPr>
            <a:spLocks noGrp="1"/>
          </p:cNvSpPr>
          <p:nvPr>
            <p:ph type="sldNum" sz="quarter" idx="4"/>
          </p:nvPr>
        </p:nvSpPr>
        <p:spPr>
          <a:xfrm>
            <a:off x="914400" y="6246254"/>
            <a:ext cx="631065" cy="296214"/>
          </a:xfrm>
          <a:prstGeom prst="rect">
            <a:avLst/>
          </a:prstGeom>
        </p:spPr>
        <p:txBody>
          <a:bodyPr vert="horz" lIns="91440" tIns="45720" rIns="91440" bIns="45720" rtlCol="0" anchor="ctr"/>
          <a:lstStyle>
            <a:lvl1pPr algn="l">
              <a:defRPr sz="1200">
                <a:solidFill>
                  <a:schemeClr val="tx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163842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2">
    <p:bg>
      <p:bgPr>
        <a:solidFill>
          <a:schemeClr val="tx1"/>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E3A3E8B6-2BD8-19E0-7F51-7A25EF836F8C}"/>
              </a:ext>
            </a:extLst>
          </p:cNvPr>
          <p:cNvSpPr>
            <a:spLocks noGrp="1"/>
          </p:cNvSpPr>
          <p:nvPr>
            <p:ph type="title" hasCustomPrompt="1"/>
          </p:nvPr>
        </p:nvSpPr>
        <p:spPr>
          <a:xfrm>
            <a:off x="6091515" y="374090"/>
            <a:ext cx="5057104" cy="3624984"/>
          </a:xfrm>
        </p:spPr>
        <p:txBody>
          <a:bodyPr anchor="b">
            <a:normAutofit/>
          </a:bodyPr>
          <a:lstStyle>
            <a:lvl1pPr>
              <a:defRPr sz="4800">
                <a:solidFill>
                  <a:schemeClr val="bg1"/>
                </a:solidFill>
              </a:defRPr>
            </a:lvl1pPr>
          </a:lstStyle>
          <a:p>
            <a:r>
              <a:rPr lang="en-US" dirty="0"/>
              <a:t>Click to add title</a:t>
            </a:r>
          </a:p>
        </p:txBody>
      </p:sp>
      <p:sp>
        <p:nvSpPr>
          <p:cNvPr id="8" name="Content Placeholder 2">
            <a:extLst>
              <a:ext uri="{FF2B5EF4-FFF2-40B4-BE49-F238E27FC236}">
                <a16:creationId xmlns:a16="http://schemas.microsoft.com/office/drawing/2014/main" id="{B1F96043-F6A4-F581-7DB8-96138F0E4011}"/>
              </a:ext>
            </a:extLst>
          </p:cNvPr>
          <p:cNvSpPr>
            <a:spLocks noGrp="1"/>
          </p:cNvSpPr>
          <p:nvPr>
            <p:ph idx="1" hasCustomPrompt="1"/>
          </p:nvPr>
        </p:nvSpPr>
        <p:spPr>
          <a:xfrm>
            <a:off x="6091514" y="4172989"/>
            <a:ext cx="5057103" cy="2519363"/>
          </a:xfrm>
        </p:spPr>
        <p:txBody>
          <a:bodyPr>
            <a:normAutofit/>
          </a:bodyPr>
          <a:lstStyle>
            <a:lvl1pPr marL="0" indent="0">
              <a:lnSpc>
                <a:spcPct val="90000"/>
              </a:lnSpc>
              <a:spcBef>
                <a:spcPts val="0"/>
              </a:spcBef>
              <a:spcAft>
                <a:spcPts val="0"/>
              </a:spcAft>
              <a:buNone/>
              <a:defRPr sz="2000" baseline="0">
                <a:solidFill>
                  <a:schemeClr val="bg1"/>
                </a:solidFill>
              </a:defRPr>
            </a:lvl1pPr>
            <a:lvl2pPr marL="742950" indent="-285750">
              <a:lnSpc>
                <a:spcPct val="90000"/>
              </a:lnSpc>
              <a:spcBef>
                <a:spcPts val="0"/>
              </a:spcBef>
              <a:spcAft>
                <a:spcPts val="0"/>
              </a:spcAft>
              <a:buFont typeface="Arial" panose="020B0604020202020204" pitchFamily="34" charset="0"/>
              <a:buChar char="•"/>
              <a:defRPr sz="1800" baseline="0">
                <a:solidFill>
                  <a:schemeClr val="bg1"/>
                </a:solidFill>
              </a:defRPr>
            </a:lvl2pPr>
            <a:lvl3pPr marL="1200150" indent="-285750">
              <a:lnSpc>
                <a:spcPct val="90000"/>
              </a:lnSpc>
              <a:spcBef>
                <a:spcPts val="0"/>
              </a:spcBef>
              <a:spcAft>
                <a:spcPts val="0"/>
              </a:spcAft>
              <a:buFont typeface="Arial" panose="020B0604020202020204" pitchFamily="34" charset="0"/>
              <a:buChar char="•"/>
              <a:defRPr sz="1600" baseline="0">
                <a:solidFill>
                  <a:schemeClr val="bg1"/>
                </a:solidFill>
              </a:defRPr>
            </a:lvl3pPr>
            <a:lvl4pPr marL="1657350" indent="-285750">
              <a:lnSpc>
                <a:spcPct val="90000"/>
              </a:lnSpc>
              <a:spcBef>
                <a:spcPts val="0"/>
              </a:spcBef>
              <a:spcAft>
                <a:spcPts val="0"/>
              </a:spcAft>
              <a:buFont typeface="Arial" panose="020B0604020202020204" pitchFamily="34" charset="0"/>
              <a:buChar char="•"/>
              <a:defRPr sz="1400" baseline="0">
                <a:solidFill>
                  <a:schemeClr val="bg1"/>
                </a:solidFill>
              </a:defRPr>
            </a:lvl4pPr>
            <a:lvl5pPr marL="2000250" indent="-171450">
              <a:lnSpc>
                <a:spcPct val="90000"/>
              </a:lnSpc>
              <a:spcBef>
                <a:spcPts val="0"/>
              </a:spcBef>
              <a:spcAft>
                <a:spcPts val="0"/>
              </a:spcAft>
              <a:buFont typeface="Arial" panose="020B0604020202020204" pitchFamily="34" charset="0"/>
              <a:buChar char="•"/>
              <a:defRPr sz="1200" baseline="0">
                <a:solidFill>
                  <a:schemeClr val="bg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2" name="Graphic 1">
            <a:extLst>
              <a:ext uri="{FF2B5EF4-FFF2-40B4-BE49-F238E27FC236}">
                <a16:creationId xmlns:a16="http://schemas.microsoft.com/office/drawing/2014/main" id="{C805DE67-EFB0-F6F3-6C08-2FE90284C31C}"/>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4151" r="18577"/>
          <a:stretch/>
        </p:blipFill>
        <p:spPr>
          <a:xfrm flipH="1">
            <a:off x="0" y="0"/>
            <a:ext cx="5181600" cy="6858000"/>
          </a:xfrm>
          <a:prstGeom prst="rect">
            <a:avLst/>
          </a:prstGeom>
        </p:spPr>
      </p:pic>
    </p:spTree>
    <p:extLst>
      <p:ext uri="{BB962C8B-B14F-4D97-AF65-F5344CB8AC3E}">
        <p14:creationId xmlns:p14="http://schemas.microsoft.com/office/powerpoint/2010/main" val="24703470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
    <p:spTree>
      <p:nvGrpSpPr>
        <p:cNvPr id="1" name=""/>
        <p:cNvGrpSpPr/>
        <p:nvPr/>
      </p:nvGrpSpPr>
      <p:grpSpPr>
        <a:xfrm>
          <a:off x="0" y="0"/>
          <a:ext cx="0" cy="0"/>
          <a:chOff x="0" y="0"/>
          <a:chExt cx="0" cy="0"/>
        </a:xfrm>
      </p:grpSpPr>
      <p:pic>
        <p:nvPicPr>
          <p:cNvPr id="9" name="Graphic 8">
            <a:extLst>
              <a:ext uri="{FF2B5EF4-FFF2-40B4-BE49-F238E27FC236}">
                <a16:creationId xmlns:a16="http://schemas.microsoft.com/office/drawing/2014/main" id="{0DFB311A-EAAD-7656-C753-E8C739948535}"/>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44533" t="18691" r="1" b="-131"/>
          <a:stretch/>
        </p:blipFill>
        <p:spPr>
          <a:xfrm rot="5400000">
            <a:off x="7851419" y="-1244552"/>
            <a:ext cx="3096029" cy="5585137"/>
          </a:xfrm>
          <a:custGeom>
            <a:avLst/>
            <a:gdLst>
              <a:gd name="connsiteX0" fmla="*/ 0 w 1756624"/>
              <a:gd name="connsiteY0" fmla="*/ 0 h 6858000"/>
              <a:gd name="connsiteX1" fmla="*/ 1756624 w 1756624"/>
              <a:gd name="connsiteY1" fmla="*/ 0 h 6858000"/>
              <a:gd name="connsiteX2" fmla="*/ 1756624 w 1756624"/>
              <a:gd name="connsiteY2" fmla="*/ 6858000 h 6858000"/>
              <a:gd name="connsiteX3" fmla="*/ 0 w 175662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756624" h="6858000">
                <a:moveTo>
                  <a:pt x="0" y="0"/>
                </a:moveTo>
                <a:lnTo>
                  <a:pt x="1756624" y="0"/>
                </a:lnTo>
                <a:lnTo>
                  <a:pt x="1756624" y="6858000"/>
                </a:lnTo>
                <a:lnTo>
                  <a:pt x="0" y="6858000"/>
                </a:lnTo>
                <a:close/>
              </a:path>
            </a:pathLst>
          </a:custGeom>
        </p:spPr>
      </p:pic>
      <p:pic>
        <p:nvPicPr>
          <p:cNvPr id="10" name="Graphic 9">
            <a:extLst>
              <a:ext uri="{FF2B5EF4-FFF2-40B4-BE49-F238E27FC236}">
                <a16:creationId xmlns:a16="http://schemas.microsoft.com/office/drawing/2014/main" id="{1612F0DE-D367-10BB-1F71-60AA6527CAD4}"/>
              </a:ext>
              <a:ext uri="{C183D7F6-B498-43B3-948B-1728B52AA6E4}">
                <adec:decorative xmlns:adec="http://schemas.microsoft.com/office/drawing/2017/decorative" val="1"/>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l="4151" r="18577"/>
          <a:stretch/>
        </p:blipFill>
        <p:spPr>
          <a:xfrm>
            <a:off x="7010400" y="0"/>
            <a:ext cx="5181600" cy="6858000"/>
          </a:xfrm>
          <a:prstGeom prst="rect">
            <a:avLst/>
          </a:prstGeom>
        </p:spPr>
      </p:pic>
      <p:sp>
        <p:nvSpPr>
          <p:cNvPr id="2" name="Title 1">
            <a:extLst>
              <a:ext uri="{FF2B5EF4-FFF2-40B4-BE49-F238E27FC236}">
                <a16:creationId xmlns:a16="http://schemas.microsoft.com/office/drawing/2014/main" id="{4F4F5799-FC34-2F2D-D11E-9B472CAF066E}"/>
              </a:ext>
            </a:extLst>
          </p:cNvPr>
          <p:cNvSpPr>
            <a:spLocks noGrp="1"/>
          </p:cNvSpPr>
          <p:nvPr>
            <p:ph type="title" hasCustomPrompt="1"/>
          </p:nvPr>
        </p:nvSpPr>
        <p:spPr>
          <a:xfrm>
            <a:off x="914400" y="315533"/>
            <a:ext cx="5181600" cy="2376868"/>
          </a:xfrm>
        </p:spPr>
        <p:txBody>
          <a:bodyPr anchor="b">
            <a:normAutofit/>
          </a:bodyPr>
          <a:lstStyle>
            <a:lvl1pPr>
              <a:defRPr sz="3200"/>
            </a:lvl1pPr>
          </a:lstStyle>
          <a:p>
            <a:r>
              <a:rPr lang="en-US" dirty="0"/>
              <a:t>Click to add title</a:t>
            </a:r>
          </a:p>
        </p:txBody>
      </p:sp>
      <p:sp>
        <p:nvSpPr>
          <p:cNvPr id="8" name="Content Placeholder 7">
            <a:extLst>
              <a:ext uri="{FF2B5EF4-FFF2-40B4-BE49-F238E27FC236}">
                <a16:creationId xmlns:a16="http://schemas.microsoft.com/office/drawing/2014/main" id="{2575025C-084B-CD7A-F546-0E13BA13CFEF}"/>
              </a:ext>
            </a:extLst>
          </p:cNvPr>
          <p:cNvSpPr>
            <a:spLocks noGrp="1"/>
          </p:cNvSpPr>
          <p:nvPr>
            <p:ph sz="quarter" idx="10" hasCustomPrompt="1"/>
          </p:nvPr>
        </p:nvSpPr>
        <p:spPr>
          <a:xfrm>
            <a:off x="914400" y="2844800"/>
            <a:ext cx="5181600" cy="3128963"/>
          </a:xfrm>
        </p:spPr>
        <p:txBody>
          <a:bodyPr>
            <a:normAutofit/>
          </a:bodyPr>
          <a:lstStyle>
            <a:lvl1pPr marL="0" indent="0">
              <a:lnSpc>
                <a:spcPct val="120000"/>
              </a:lnSpc>
              <a:buNone/>
              <a:defRPr sz="2000"/>
            </a:lvl1pPr>
            <a:lvl2pPr>
              <a:lnSpc>
                <a:spcPct val="120000"/>
              </a:lnSpc>
              <a:defRPr sz="1800"/>
            </a:lvl2pPr>
            <a:lvl3pPr>
              <a:lnSpc>
                <a:spcPct val="120000"/>
              </a:lnSpc>
              <a:defRPr sz="1600"/>
            </a:lvl3pPr>
            <a:lvl4pPr>
              <a:lnSpc>
                <a:spcPct val="120000"/>
              </a:lnSpc>
              <a:defRPr sz="1400"/>
            </a:lvl4pPr>
            <a:lvl5pPr>
              <a:lnSpc>
                <a:spcPct val="120000"/>
              </a:lnSpc>
              <a:defRPr sz="14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a:extLst>
              <a:ext uri="{FF2B5EF4-FFF2-40B4-BE49-F238E27FC236}">
                <a16:creationId xmlns:a16="http://schemas.microsoft.com/office/drawing/2014/main" id="{B9B66675-D8A5-0062-EB51-C8069A2C3C2E}"/>
              </a:ext>
            </a:extLst>
          </p:cNvPr>
          <p:cNvSpPr>
            <a:spLocks noGrp="1"/>
          </p:cNvSpPr>
          <p:nvPr>
            <p:ph type="sldNum" sz="quarter" idx="4"/>
          </p:nvPr>
        </p:nvSpPr>
        <p:spPr>
          <a:xfrm>
            <a:off x="914400" y="6246254"/>
            <a:ext cx="631065" cy="296214"/>
          </a:xfrm>
          <a:prstGeom prst="rect">
            <a:avLst/>
          </a:prstGeom>
        </p:spPr>
        <p:txBody>
          <a:bodyPr vert="horz" lIns="91440" tIns="45720" rIns="91440" bIns="45720" rtlCol="0" anchor="ctr"/>
          <a:lstStyle>
            <a:lvl1pPr algn="l">
              <a:defRPr sz="1200">
                <a:solidFill>
                  <a:schemeClr val="tx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2387509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tx1"/>
        </a:solidFill>
        <a:effectLst/>
      </p:bgPr>
    </p:bg>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B5DE041D-A3BF-94FF-029C-719D4DADA215}"/>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3300" t="13815"/>
          <a:stretch/>
        </p:blipFill>
        <p:spPr>
          <a:xfrm>
            <a:off x="0" y="-1"/>
            <a:ext cx="4239206" cy="3776193"/>
          </a:xfrm>
          <a:prstGeom prst="rect">
            <a:avLst/>
          </a:prstGeom>
        </p:spPr>
      </p:pic>
      <p:sp>
        <p:nvSpPr>
          <p:cNvPr id="2" name="Title 1">
            <a:extLst>
              <a:ext uri="{FF2B5EF4-FFF2-40B4-BE49-F238E27FC236}">
                <a16:creationId xmlns:a16="http://schemas.microsoft.com/office/drawing/2014/main" id="{0DEE605D-0584-F71C-A97D-B672F13E3911}"/>
              </a:ext>
            </a:extLst>
          </p:cNvPr>
          <p:cNvSpPr>
            <a:spLocks noGrp="1"/>
          </p:cNvSpPr>
          <p:nvPr>
            <p:ph type="title" hasCustomPrompt="1"/>
          </p:nvPr>
        </p:nvSpPr>
        <p:spPr>
          <a:xfrm>
            <a:off x="914400" y="2580640"/>
            <a:ext cx="5181600" cy="3368819"/>
          </a:xfrm>
        </p:spPr>
        <p:txBody>
          <a:bodyPr anchor="b">
            <a:normAutofit/>
          </a:bodyPr>
          <a:lstStyle>
            <a:lvl1pPr>
              <a:defRPr sz="4800">
                <a:solidFill>
                  <a:schemeClr val="bg1"/>
                </a:solidFill>
              </a:defRPr>
            </a:lvl1pPr>
          </a:lstStyle>
          <a:p>
            <a:r>
              <a:rPr lang="en-US" dirty="0"/>
              <a:t>Click to add title</a:t>
            </a:r>
          </a:p>
        </p:txBody>
      </p:sp>
      <p:sp>
        <p:nvSpPr>
          <p:cNvPr id="9" name="Picture Placeholder 8">
            <a:extLst>
              <a:ext uri="{FF2B5EF4-FFF2-40B4-BE49-F238E27FC236}">
                <a16:creationId xmlns:a16="http://schemas.microsoft.com/office/drawing/2014/main" id="{59AF635C-89E6-F6EF-FA6A-417A9A84BF4A}"/>
              </a:ext>
            </a:extLst>
          </p:cNvPr>
          <p:cNvSpPr>
            <a:spLocks noGrp="1"/>
          </p:cNvSpPr>
          <p:nvPr>
            <p:ph type="pic" sz="quarter" idx="10" hasCustomPrompt="1"/>
          </p:nvPr>
        </p:nvSpPr>
        <p:spPr>
          <a:xfrm>
            <a:off x="6085840" y="-10159"/>
            <a:ext cx="6116320" cy="6868160"/>
          </a:xfrm>
          <a:custGeom>
            <a:avLst/>
            <a:gdLst>
              <a:gd name="connsiteX0" fmla="*/ 0 w 6116320"/>
              <a:gd name="connsiteY0" fmla="*/ 0 h 6880225"/>
              <a:gd name="connsiteX1" fmla="*/ 6116320 w 6116320"/>
              <a:gd name="connsiteY1" fmla="*/ 0 h 6880225"/>
              <a:gd name="connsiteX2" fmla="*/ 6116320 w 6116320"/>
              <a:gd name="connsiteY2" fmla="*/ 6880225 h 6880225"/>
              <a:gd name="connsiteX3" fmla="*/ 0 w 6116320"/>
              <a:gd name="connsiteY3" fmla="*/ 6880225 h 6880225"/>
              <a:gd name="connsiteX4" fmla="*/ 0 w 6116320"/>
              <a:gd name="connsiteY4" fmla="*/ 0 h 6880225"/>
              <a:gd name="connsiteX0" fmla="*/ 0 w 6116320"/>
              <a:gd name="connsiteY0" fmla="*/ 0 h 6880225"/>
              <a:gd name="connsiteX1" fmla="*/ 6116320 w 6116320"/>
              <a:gd name="connsiteY1" fmla="*/ 0 h 6880225"/>
              <a:gd name="connsiteX2" fmla="*/ 6116320 w 6116320"/>
              <a:gd name="connsiteY2" fmla="*/ 6880225 h 6880225"/>
              <a:gd name="connsiteX3" fmla="*/ 2052320 w 6116320"/>
              <a:gd name="connsiteY3" fmla="*/ 6880225 h 6880225"/>
              <a:gd name="connsiteX4" fmla="*/ 0 w 6116320"/>
              <a:gd name="connsiteY4" fmla="*/ 0 h 68802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16320" h="6880225">
                <a:moveTo>
                  <a:pt x="0" y="0"/>
                </a:moveTo>
                <a:lnTo>
                  <a:pt x="6116320" y="0"/>
                </a:lnTo>
                <a:lnTo>
                  <a:pt x="6116320" y="6880225"/>
                </a:lnTo>
                <a:lnTo>
                  <a:pt x="2052320" y="6880225"/>
                </a:lnTo>
                <a:lnTo>
                  <a:pt x="0" y="0"/>
                </a:lnTo>
                <a:close/>
              </a:path>
            </a:pathLst>
          </a:custGeom>
        </p:spPr>
        <p:txBody>
          <a:bodyPr>
            <a:normAutofit/>
          </a:bodyPr>
          <a:lstStyle>
            <a:lvl1pPr marL="0" indent="0" algn="ctr">
              <a:buNone/>
              <a:defRPr sz="2000">
                <a:solidFill>
                  <a:schemeClr val="bg1"/>
                </a:solidFill>
              </a:defRPr>
            </a:lvl1pPr>
          </a:lstStyle>
          <a:p>
            <a:r>
              <a:rPr lang="en-US" dirty="0"/>
              <a:t>Click icon to insert picture</a:t>
            </a:r>
          </a:p>
        </p:txBody>
      </p:sp>
    </p:spTree>
    <p:extLst>
      <p:ext uri="{BB962C8B-B14F-4D97-AF65-F5344CB8AC3E}">
        <p14:creationId xmlns:p14="http://schemas.microsoft.com/office/powerpoint/2010/main" val="7367892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Overview">
    <p:bg>
      <p:bgPr>
        <a:solidFill>
          <a:schemeClr val="accent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2B74EE53-DB22-C27E-074F-A7129585FEA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5158" t="-5374" b="78533"/>
          <a:stretch/>
        </p:blipFill>
        <p:spPr>
          <a:xfrm rot="10800000">
            <a:off x="6324600" y="0"/>
            <a:ext cx="5867400" cy="1647324"/>
          </a:xfrm>
          <a:prstGeom prst="rect">
            <a:avLst/>
          </a:prstGeom>
        </p:spPr>
      </p:pic>
      <p:sp>
        <p:nvSpPr>
          <p:cNvPr id="2" name="Title 1">
            <a:extLst>
              <a:ext uri="{FF2B5EF4-FFF2-40B4-BE49-F238E27FC236}">
                <a16:creationId xmlns:a16="http://schemas.microsoft.com/office/drawing/2014/main" id="{278AEF0C-FA4B-8C23-0132-5529EC244F9E}"/>
              </a:ext>
            </a:extLst>
          </p:cNvPr>
          <p:cNvSpPr>
            <a:spLocks noGrp="1"/>
          </p:cNvSpPr>
          <p:nvPr>
            <p:ph type="title" hasCustomPrompt="1"/>
          </p:nvPr>
        </p:nvSpPr>
        <p:spPr>
          <a:xfrm>
            <a:off x="6126480" y="1310639"/>
            <a:ext cx="4805997" cy="2689629"/>
          </a:xfrm>
        </p:spPr>
        <p:txBody>
          <a:bodyPr anchor="b">
            <a:normAutofit/>
          </a:bodyPr>
          <a:lstStyle>
            <a:lvl1pPr>
              <a:defRPr sz="4800"/>
            </a:lvl1pPr>
          </a:lstStyle>
          <a:p>
            <a:r>
              <a:rPr lang="en-US" dirty="0"/>
              <a:t>Click to add title</a:t>
            </a:r>
          </a:p>
        </p:txBody>
      </p:sp>
      <p:sp>
        <p:nvSpPr>
          <p:cNvPr id="12" name="Picture Placeholder 11">
            <a:extLst>
              <a:ext uri="{FF2B5EF4-FFF2-40B4-BE49-F238E27FC236}">
                <a16:creationId xmlns:a16="http://schemas.microsoft.com/office/drawing/2014/main" id="{B3DD4867-9B0B-647C-1F78-5E50BF30F089}"/>
              </a:ext>
            </a:extLst>
          </p:cNvPr>
          <p:cNvSpPr>
            <a:spLocks noGrp="1"/>
          </p:cNvSpPr>
          <p:nvPr>
            <p:ph type="pic" sz="quarter" idx="11"/>
          </p:nvPr>
        </p:nvSpPr>
        <p:spPr>
          <a:xfrm>
            <a:off x="0" y="-10160"/>
            <a:ext cx="6096000"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4053840 w 6096000"/>
              <a:gd name="connsiteY2" fmla="*/ 6858000 h 6858000"/>
              <a:gd name="connsiteX3" fmla="*/ 0 w 6096000"/>
              <a:gd name="connsiteY3" fmla="*/ 6858000 h 6858000"/>
              <a:gd name="connsiteX4" fmla="*/ 0 w 609600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6000" h="6858000">
                <a:moveTo>
                  <a:pt x="0" y="0"/>
                </a:moveTo>
                <a:lnTo>
                  <a:pt x="6096000" y="0"/>
                </a:lnTo>
                <a:lnTo>
                  <a:pt x="4053840" y="6858000"/>
                </a:lnTo>
                <a:lnTo>
                  <a:pt x="0" y="6858000"/>
                </a:lnTo>
                <a:lnTo>
                  <a:pt x="0" y="0"/>
                </a:lnTo>
                <a:close/>
              </a:path>
            </a:pathLst>
          </a:custGeom>
        </p:spPr>
        <p:txBody>
          <a:bodyPr>
            <a:normAutofit/>
          </a:bodyPr>
          <a:lstStyle>
            <a:lvl1pPr marL="0" indent="0" algn="ctr">
              <a:buNone/>
              <a:defRPr sz="2000"/>
            </a:lvl1pPr>
          </a:lstStyle>
          <a:p>
            <a:r>
              <a:rPr lang="en-US"/>
              <a:t>Click icon to add picture</a:t>
            </a:r>
            <a:endParaRPr lang="en-US" dirty="0"/>
          </a:p>
        </p:txBody>
      </p:sp>
      <p:sp>
        <p:nvSpPr>
          <p:cNvPr id="10" name="Content Placeholder 9">
            <a:extLst>
              <a:ext uri="{FF2B5EF4-FFF2-40B4-BE49-F238E27FC236}">
                <a16:creationId xmlns:a16="http://schemas.microsoft.com/office/drawing/2014/main" id="{BFF4D65D-965A-5E86-4D91-C72D1D03A8B9}"/>
              </a:ext>
            </a:extLst>
          </p:cNvPr>
          <p:cNvSpPr>
            <a:spLocks noGrp="1"/>
          </p:cNvSpPr>
          <p:nvPr>
            <p:ph sz="quarter" idx="10" hasCustomPrompt="1"/>
          </p:nvPr>
        </p:nvSpPr>
        <p:spPr>
          <a:xfrm>
            <a:off x="6126163" y="4172990"/>
            <a:ext cx="4805997" cy="2389736"/>
          </a:xfrm>
        </p:spPr>
        <p:txBody>
          <a:bodyPr>
            <a:normAutofit/>
          </a:bodyPr>
          <a:lstStyle>
            <a:lvl1pPr marL="0" indent="0">
              <a:buFont typeface="Arial" panose="020B0604020202020204" pitchFamily="34" charset="0"/>
              <a:buNone/>
              <a:defRPr sz="2000"/>
            </a:lvl1pPr>
            <a:lvl2pPr marL="457200" indent="0">
              <a:buNone/>
              <a:defRPr sz="1800"/>
            </a:lvl2pPr>
            <a:lvl3pPr marL="914400" indent="0">
              <a:buNone/>
              <a:defRPr sz="1600"/>
            </a:lvl3pPr>
            <a:lvl4pPr marL="1371600" indent="0">
              <a:buNone/>
              <a:defRPr sz="1400"/>
            </a:lvl4pPr>
            <a:lvl5pPr marL="1828800" indent="0">
              <a:buNone/>
              <a:defRPr sz="14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63656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3" name="Graphic 2">
            <a:extLst>
              <a:ext uri="{FF2B5EF4-FFF2-40B4-BE49-F238E27FC236}">
                <a16:creationId xmlns:a16="http://schemas.microsoft.com/office/drawing/2014/main" id="{04C9F686-E069-3B60-9625-01EE6A41D75D}"/>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45239"/>
          <a:stretch/>
        </p:blipFill>
        <p:spPr>
          <a:xfrm flipH="1">
            <a:off x="9135414" y="0"/>
            <a:ext cx="3056586" cy="6858000"/>
          </a:xfrm>
          <a:custGeom>
            <a:avLst/>
            <a:gdLst>
              <a:gd name="connsiteX0" fmla="*/ 4284372 w 4284372"/>
              <a:gd name="connsiteY0" fmla="*/ 0 h 6858000"/>
              <a:gd name="connsiteX1" fmla="*/ 0 w 4284372"/>
              <a:gd name="connsiteY1" fmla="*/ 0 h 6858000"/>
              <a:gd name="connsiteX2" fmla="*/ 0 w 4284372"/>
              <a:gd name="connsiteY2" fmla="*/ 6858000 h 6858000"/>
              <a:gd name="connsiteX3" fmla="*/ 4284372 w 428437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284372" h="6858000">
                <a:moveTo>
                  <a:pt x="4284372" y="0"/>
                </a:moveTo>
                <a:lnTo>
                  <a:pt x="0" y="0"/>
                </a:lnTo>
                <a:lnTo>
                  <a:pt x="0" y="6858000"/>
                </a:lnTo>
                <a:lnTo>
                  <a:pt x="4284372" y="6858000"/>
                </a:lnTo>
                <a:close/>
              </a:path>
            </a:pathLst>
          </a:custGeom>
        </p:spPr>
      </p:pic>
      <p:pic>
        <p:nvPicPr>
          <p:cNvPr id="9" name="Graphic 8">
            <a:extLst>
              <a:ext uri="{FF2B5EF4-FFF2-40B4-BE49-F238E27FC236}">
                <a16:creationId xmlns:a16="http://schemas.microsoft.com/office/drawing/2014/main" id="{6D7227F9-50F9-820B-69B7-924C02120466}"/>
              </a:ext>
              <a:ext uri="{C183D7F6-B498-43B3-948B-1728B52AA6E4}">
                <adec:decorative xmlns:adec="http://schemas.microsoft.com/office/drawing/2017/decorative" val="1"/>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b="2330"/>
          <a:stretch/>
        </p:blipFill>
        <p:spPr>
          <a:xfrm>
            <a:off x="7810500" y="3025140"/>
            <a:ext cx="4381500" cy="3832860"/>
          </a:xfrm>
          <a:prstGeom prst="rect">
            <a:avLst/>
          </a:prstGeom>
        </p:spPr>
      </p:pic>
      <p:sp>
        <p:nvSpPr>
          <p:cNvPr id="2" name="Title 1">
            <a:extLst>
              <a:ext uri="{FF2B5EF4-FFF2-40B4-BE49-F238E27FC236}">
                <a16:creationId xmlns:a16="http://schemas.microsoft.com/office/drawing/2014/main" id="{448D1E69-316E-A8E1-7ADA-040A0E490730}"/>
              </a:ext>
            </a:extLst>
          </p:cNvPr>
          <p:cNvSpPr>
            <a:spLocks noGrp="1"/>
          </p:cNvSpPr>
          <p:nvPr>
            <p:ph type="title" hasCustomPrompt="1"/>
          </p:nvPr>
        </p:nvSpPr>
        <p:spPr>
          <a:xfrm>
            <a:off x="914399" y="365125"/>
            <a:ext cx="7273637" cy="1646555"/>
          </a:xfrm>
        </p:spPr>
        <p:txBody>
          <a:bodyPr>
            <a:normAutofit/>
          </a:bodyPr>
          <a:lstStyle>
            <a:lvl1pPr>
              <a:defRPr sz="3200"/>
            </a:lvl1pPr>
          </a:lstStyle>
          <a:p>
            <a:r>
              <a:rPr lang="en-US" dirty="0"/>
              <a:t>Click to add title</a:t>
            </a:r>
          </a:p>
        </p:txBody>
      </p:sp>
      <p:sp>
        <p:nvSpPr>
          <p:cNvPr id="11" name="Content Placeholder 10">
            <a:extLst>
              <a:ext uri="{FF2B5EF4-FFF2-40B4-BE49-F238E27FC236}">
                <a16:creationId xmlns:a16="http://schemas.microsoft.com/office/drawing/2014/main" id="{61069CA0-E0AB-99C6-10DB-13AAC019DD7D}"/>
              </a:ext>
            </a:extLst>
          </p:cNvPr>
          <p:cNvSpPr>
            <a:spLocks noGrp="1"/>
          </p:cNvSpPr>
          <p:nvPr>
            <p:ph sz="quarter" idx="10" hasCustomPrompt="1"/>
          </p:nvPr>
        </p:nvSpPr>
        <p:spPr>
          <a:xfrm>
            <a:off x="914399" y="2011363"/>
            <a:ext cx="7273638" cy="4155757"/>
          </a:xfrm>
        </p:spPr>
        <p:txBody>
          <a:bodyPr>
            <a:normAutofit/>
          </a:bodyPr>
          <a:lstStyle>
            <a:lvl1pPr>
              <a:spcBef>
                <a:spcPts val="0"/>
              </a:spcBef>
              <a:spcAft>
                <a:spcPts val="1200"/>
              </a:spcAft>
              <a:defRPr sz="2000"/>
            </a:lvl1pPr>
            <a:lvl2pPr>
              <a:spcBef>
                <a:spcPts val="0"/>
              </a:spcBef>
              <a:spcAft>
                <a:spcPts val="1200"/>
              </a:spcAft>
              <a:defRPr sz="1800"/>
            </a:lvl2pPr>
            <a:lvl3pPr>
              <a:spcBef>
                <a:spcPts val="0"/>
              </a:spcBef>
              <a:spcAft>
                <a:spcPts val="1200"/>
              </a:spcAft>
              <a:defRPr sz="1600"/>
            </a:lvl3pPr>
            <a:lvl4pPr>
              <a:spcBef>
                <a:spcPts val="0"/>
              </a:spcBef>
              <a:spcAft>
                <a:spcPts val="1200"/>
              </a:spcAft>
              <a:defRPr sz="1400"/>
            </a:lvl4pPr>
            <a:lvl5pPr>
              <a:spcBef>
                <a:spcPts val="0"/>
              </a:spcBef>
              <a:spcAft>
                <a:spcPts val="1200"/>
              </a:spcAft>
              <a:defRPr sz="14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a:extLst>
              <a:ext uri="{FF2B5EF4-FFF2-40B4-BE49-F238E27FC236}">
                <a16:creationId xmlns:a16="http://schemas.microsoft.com/office/drawing/2014/main" id="{B9B66675-D8A5-0062-EB51-C8069A2C3C2E}"/>
              </a:ext>
            </a:extLst>
          </p:cNvPr>
          <p:cNvSpPr>
            <a:spLocks noGrp="1"/>
          </p:cNvSpPr>
          <p:nvPr>
            <p:ph type="sldNum" sz="quarter" idx="4"/>
          </p:nvPr>
        </p:nvSpPr>
        <p:spPr>
          <a:xfrm>
            <a:off x="914400" y="6246254"/>
            <a:ext cx="631065" cy="296214"/>
          </a:xfrm>
          <a:prstGeom prst="rect">
            <a:avLst/>
          </a:prstGeom>
        </p:spPr>
        <p:txBody>
          <a:bodyPr vert="horz" lIns="91440" tIns="45720" rIns="91440" bIns="45720" rtlCol="0" anchor="ctr"/>
          <a:lstStyle>
            <a:lvl1pPr algn="l">
              <a:defRPr sz="1200">
                <a:solidFill>
                  <a:schemeClr val="tx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8152138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Content and left Image 1">
    <p:bg>
      <p:bgPr>
        <a:solidFill>
          <a:schemeClr val="tx1"/>
        </a:solidFill>
        <a:effectLst/>
      </p:bgPr>
    </p:bg>
    <p:spTree>
      <p:nvGrpSpPr>
        <p:cNvPr id="1" name=""/>
        <p:cNvGrpSpPr/>
        <p:nvPr/>
      </p:nvGrpSpPr>
      <p:grpSpPr>
        <a:xfrm>
          <a:off x="0" y="0"/>
          <a:ext cx="0" cy="0"/>
          <a:chOff x="0" y="0"/>
          <a:chExt cx="0" cy="0"/>
        </a:xfrm>
      </p:grpSpPr>
      <p:pic>
        <p:nvPicPr>
          <p:cNvPr id="6" name="Graphic 5">
            <a:extLst>
              <a:ext uri="{FF2B5EF4-FFF2-40B4-BE49-F238E27FC236}">
                <a16:creationId xmlns:a16="http://schemas.microsoft.com/office/drawing/2014/main" id="{4589277D-BC14-E7E0-5822-5575F563E1C7}"/>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6200000">
            <a:off x="8039100" y="228600"/>
            <a:ext cx="4381500" cy="3924300"/>
          </a:xfrm>
          <a:prstGeom prst="rect">
            <a:avLst/>
          </a:prstGeom>
        </p:spPr>
      </p:pic>
      <p:sp>
        <p:nvSpPr>
          <p:cNvPr id="2" name="Title 1">
            <a:extLst>
              <a:ext uri="{FF2B5EF4-FFF2-40B4-BE49-F238E27FC236}">
                <a16:creationId xmlns:a16="http://schemas.microsoft.com/office/drawing/2014/main" id="{4FDB1BDE-C8F3-ACC0-740B-CBD8128777D5}"/>
              </a:ext>
            </a:extLst>
          </p:cNvPr>
          <p:cNvSpPr>
            <a:spLocks noGrp="1"/>
          </p:cNvSpPr>
          <p:nvPr>
            <p:ph type="title"/>
          </p:nvPr>
        </p:nvSpPr>
        <p:spPr>
          <a:xfrm>
            <a:off x="6096000" y="375285"/>
            <a:ext cx="4896678" cy="3624984"/>
          </a:xfrm>
        </p:spPr>
        <p:txBody>
          <a:bodyPr anchor="b">
            <a:normAutofit/>
          </a:bodyPr>
          <a:lstStyle>
            <a:lvl1pPr>
              <a:defRPr sz="4800">
                <a:solidFill>
                  <a:schemeClr val="bg1"/>
                </a:solidFill>
              </a:defRPr>
            </a:lvl1p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128597A3-47D0-F393-55D9-07FFD951F396}"/>
              </a:ext>
            </a:extLst>
          </p:cNvPr>
          <p:cNvSpPr>
            <a:spLocks noGrp="1"/>
          </p:cNvSpPr>
          <p:nvPr>
            <p:ph type="pic" sz="quarter" idx="11"/>
          </p:nvPr>
        </p:nvSpPr>
        <p:spPr>
          <a:xfrm>
            <a:off x="0" y="0"/>
            <a:ext cx="6096000"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405384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586 w 6096586"/>
              <a:gd name="connsiteY0" fmla="*/ 0 h 6858000"/>
              <a:gd name="connsiteX1" fmla="*/ 4054426 w 6096586"/>
              <a:gd name="connsiteY1" fmla="*/ 0 h 6858000"/>
              <a:gd name="connsiteX2" fmla="*/ 6096586 w 6096586"/>
              <a:gd name="connsiteY2" fmla="*/ 6858000 h 6858000"/>
              <a:gd name="connsiteX3" fmla="*/ 586 w 6096586"/>
              <a:gd name="connsiteY3" fmla="*/ 6858000 h 6858000"/>
              <a:gd name="connsiteX4" fmla="*/ 586 w 6096586"/>
              <a:gd name="connsiteY4" fmla="*/ 3669792 h 6858000"/>
              <a:gd name="connsiteX5" fmla="*/ 586 w 6096586"/>
              <a:gd name="connsiteY5" fmla="*/ 0 h 6858000"/>
              <a:gd name="connsiteX0" fmla="*/ 0 w 6096000"/>
              <a:gd name="connsiteY0" fmla="*/ 0 h 6858000"/>
              <a:gd name="connsiteX1" fmla="*/ 4053840 w 6096000"/>
              <a:gd name="connsiteY1" fmla="*/ 0 h 6858000"/>
              <a:gd name="connsiteX2" fmla="*/ 6096000 w 6096000"/>
              <a:gd name="connsiteY2" fmla="*/ 6858000 h 6858000"/>
              <a:gd name="connsiteX3" fmla="*/ 950976 w 6096000"/>
              <a:gd name="connsiteY3" fmla="*/ 6858000 h 6858000"/>
              <a:gd name="connsiteX4" fmla="*/ 0 w 6096000"/>
              <a:gd name="connsiteY4" fmla="*/ 3669792 h 6858000"/>
              <a:gd name="connsiteX5" fmla="*/ 0 w 6096000"/>
              <a:gd name="connsiteY5" fmla="*/ 0 h 6858000"/>
              <a:gd name="connsiteX0" fmla="*/ 0 w 6096000"/>
              <a:gd name="connsiteY0" fmla="*/ 0 h 6858000"/>
              <a:gd name="connsiteX1" fmla="*/ 4053840 w 6096000"/>
              <a:gd name="connsiteY1" fmla="*/ 0 h 6858000"/>
              <a:gd name="connsiteX2" fmla="*/ 6096000 w 6096000"/>
              <a:gd name="connsiteY2" fmla="*/ 6858000 h 6858000"/>
              <a:gd name="connsiteX3" fmla="*/ 950976 w 6096000"/>
              <a:gd name="connsiteY3" fmla="*/ 6858000 h 6858000"/>
              <a:gd name="connsiteX4" fmla="*/ 0 w 6096000"/>
              <a:gd name="connsiteY4" fmla="*/ 3669792 h 6858000"/>
              <a:gd name="connsiteX5" fmla="*/ 0 w 6096000"/>
              <a:gd name="connsiteY5" fmla="*/ 0 h 6858000"/>
              <a:gd name="connsiteX0" fmla="*/ 0 w 6096000"/>
              <a:gd name="connsiteY0" fmla="*/ 0 h 6858000"/>
              <a:gd name="connsiteX1" fmla="*/ 4053840 w 6096000"/>
              <a:gd name="connsiteY1" fmla="*/ 0 h 6858000"/>
              <a:gd name="connsiteX2" fmla="*/ 6096000 w 6096000"/>
              <a:gd name="connsiteY2" fmla="*/ 6858000 h 6858000"/>
              <a:gd name="connsiteX3" fmla="*/ 950976 w 6096000"/>
              <a:gd name="connsiteY3" fmla="*/ 6858000 h 6858000"/>
              <a:gd name="connsiteX4" fmla="*/ 0 w 6096000"/>
              <a:gd name="connsiteY4" fmla="*/ 3669792 h 6858000"/>
              <a:gd name="connsiteX5" fmla="*/ 0 w 60960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6858000">
                <a:moveTo>
                  <a:pt x="0" y="0"/>
                </a:moveTo>
                <a:lnTo>
                  <a:pt x="4053840" y="0"/>
                </a:lnTo>
                <a:lnTo>
                  <a:pt x="6096000" y="6858000"/>
                </a:lnTo>
                <a:lnTo>
                  <a:pt x="950976" y="6858000"/>
                </a:lnTo>
                <a:lnTo>
                  <a:pt x="0" y="3669792"/>
                </a:lnTo>
                <a:lnTo>
                  <a:pt x="0" y="0"/>
                </a:lnTo>
                <a:close/>
              </a:path>
            </a:pathLst>
          </a:custGeom>
        </p:spPr>
        <p:txBody>
          <a:bodyPr>
            <a:normAutofit/>
          </a:bodyPr>
          <a:lstStyle>
            <a:lvl1pPr marL="0" indent="0" algn="l">
              <a:buNone/>
              <a:defRPr sz="2000">
                <a:solidFill>
                  <a:schemeClr val="bg1"/>
                </a:solidFill>
              </a:defRPr>
            </a:lvl1pPr>
          </a:lstStyle>
          <a:p>
            <a:r>
              <a:rPr lang="en-US"/>
              <a:t>Click icon to add picture</a:t>
            </a:r>
            <a:endParaRPr lang="en-US" dirty="0"/>
          </a:p>
        </p:txBody>
      </p:sp>
      <p:sp>
        <p:nvSpPr>
          <p:cNvPr id="9" name="Content Placeholder 10">
            <a:extLst>
              <a:ext uri="{FF2B5EF4-FFF2-40B4-BE49-F238E27FC236}">
                <a16:creationId xmlns:a16="http://schemas.microsoft.com/office/drawing/2014/main" id="{4BF260CE-C6E3-AE7A-DB8E-A72A1CF5B54E}"/>
              </a:ext>
            </a:extLst>
          </p:cNvPr>
          <p:cNvSpPr>
            <a:spLocks noGrp="1"/>
          </p:cNvSpPr>
          <p:nvPr>
            <p:ph sz="quarter" idx="10" hasCustomPrompt="1"/>
          </p:nvPr>
        </p:nvSpPr>
        <p:spPr>
          <a:xfrm>
            <a:off x="6096000" y="4172990"/>
            <a:ext cx="4896677" cy="2309726"/>
          </a:xfrm>
        </p:spPr>
        <p:txBody>
          <a:bodyPr>
            <a:normAutofit/>
          </a:bodyPr>
          <a:lstStyle>
            <a:lvl1pPr marL="0" indent="0">
              <a:spcBef>
                <a:spcPts val="0"/>
              </a:spcBef>
              <a:spcAft>
                <a:spcPts val="1200"/>
              </a:spcAft>
              <a:buNone/>
              <a:defRPr sz="2000">
                <a:solidFill>
                  <a:schemeClr val="bg1"/>
                </a:solidFill>
              </a:defRPr>
            </a:lvl1pPr>
            <a:lvl2pPr marL="742950" indent="-285750">
              <a:spcBef>
                <a:spcPts val="0"/>
              </a:spcBef>
              <a:spcAft>
                <a:spcPts val="1200"/>
              </a:spcAft>
              <a:buFont typeface="Arial" panose="020B0604020202020204" pitchFamily="34" charset="0"/>
              <a:buChar char="•"/>
              <a:defRPr sz="1800">
                <a:solidFill>
                  <a:schemeClr val="bg1"/>
                </a:solidFill>
              </a:defRPr>
            </a:lvl2pPr>
            <a:lvl3pPr marL="1200150" indent="-285750">
              <a:spcBef>
                <a:spcPts val="0"/>
              </a:spcBef>
              <a:spcAft>
                <a:spcPts val="1200"/>
              </a:spcAft>
              <a:buFont typeface="Arial" panose="020B0604020202020204" pitchFamily="34" charset="0"/>
              <a:buChar char="•"/>
              <a:defRPr sz="1600">
                <a:solidFill>
                  <a:schemeClr val="bg1"/>
                </a:solidFill>
              </a:defRPr>
            </a:lvl3pPr>
            <a:lvl4pPr marL="1657350" indent="-285750">
              <a:spcBef>
                <a:spcPts val="0"/>
              </a:spcBef>
              <a:spcAft>
                <a:spcPts val="1200"/>
              </a:spcAft>
              <a:buFont typeface="Arial" panose="020B0604020202020204" pitchFamily="34" charset="0"/>
              <a:buChar char="•"/>
              <a:defRPr sz="1400">
                <a:solidFill>
                  <a:schemeClr val="bg1"/>
                </a:solidFill>
              </a:defRPr>
            </a:lvl4pPr>
            <a:lvl5pPr marL="2114550" indent="-285750">
              <a:spcBef>
                <a:spcPts val="0"/>
              </a:spcBef>
              <a:spcAft>
                <a:spcPts val="1200"/>
              </a:spcAft>
              <a:buFont typeface="Arial" panose="020B0604020202020204" pitchFamily="34" charset="0"/>
              <a:buChar char="•"/>
              <a:defRPr sz="1400">
                <a:solidFill>
                  <a:schemeClr val="bg1"/>
                </a:solidFill>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891114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wo Content 1">
    <p:bg>
      <p:bgPr>
        <a:solidFill>
          <a:schemeClr val="accent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6E20435-B9A5-359D-133D-5D3EED409CD5}"/>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955" t="41988" r="53993" b="33420"/>
          <a:stretch/>
        </p:blipFill>
        <p:spPr>
          <a:xfrm rot="10800000">
            <a:off x="9198864" y="-5"/>
            <a:ext cx="2993136" cy="1517907"/>
          </a:xfrm>
          <a:prstGeom prst="rect">
            <a:avLst/>
          </a:prstGeom>
        </p:spPr>
      </p:pic>
      <p:pic>
        <p:nvPicPr>
          <p:cNvPr id="9" name="Graphic 8">
            <a:extLst>
              <a:ext uri="{FF2B5EF4-FFF2-40B4-BE49-F238E27FC236}">
                <a16:creationId xmlns:a16="http://schemas.microsoft.com/office/drawing/2014/main" id="{7B99CAE4-AA9B-52BA-7DE8-8245CE705D35}"/>
              </a:ext>
              <a:ext uri="{C183D7F6-B498-43B3-948B-1728B52AA6E4}">
                <adec:decorative xmlns:adec="http://schemas.microsoft.com/office/drawing/2017/decorative" val="1"/>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l="25445" t="24819" r="46503"/>
          <a:stretch/>
        </p:blipFill>
        <p:spPr>
          <a:xfrm rot="16200000">
            <a:off x="961221" y="4525179"/>
            <a:ext cx="1371600" cy="3294042"/>
          </a:xfrm>
          <a:prstGeom prst="rect">
            <a:avLst/>
          </a:prstGeom>
        </p:spPr>
      </p:pic>
      <p:sp>
        <p:nvSpPr>
          <p:cNvPr id="10" name="Title 9">
            <a:extLst>
              <a:ext uri="{FF2B5EF4-FFF2-40B4-BE49-F238E27FC236}">
                <a16:creationId xmlns:a16="http://schemas.microsoft.com/office/drawing/2014/main" id="{28DFE681-710B-6FE5-B8E0-3BC9DB9F12D1}"/>
              </a:ext>
            </a:extLst>
          </p:cNvPr>
          <p:cNvSpPr>
            <a:spLocks noGrp="1"/>
          </p:cNvSpPr>
          <p:nvPr>
            <p:ph type="title" hasCustomPrompt="1"/>
          </p:nvPr>
        </p:nvSpPr>
        <p:spPr>
          <a:xfrm>
            <a:off x="914399" y="365125"/>
            <a:ext cx="10363201" cy="1629601"/>
          </a:xfrm>
        </p:spPr>
        <p:txBody>
          <a:bodyPr>
            <a:normAutofit/>
          </a:bodyPr>
          <a:lstStyle>
            <a:lvl1pPr>
              <a:defRPr sz="3200"/>
            </a:lvl1pPr>
          </a:lstStyle>
          <a:p>
            <a:r>
              <a:rPr lang="en-US" dirty="0"/>
              <a:t>Click to add title</a:t>
            </a:r>
          </a:p>
        </p:txBody>
      </p:sp>
      <p:sp>
        <p:nvSpPr>
          <p:cNvPr id="11" name="Content Placeholder 10">
            <a:extLst>
              <a:ext uri="{FF2B5EF4-FFF2-40B4-BE49-F238E27FC236}">
                <a16:creationId xmlns:a16="http://schemas.microsoft.com/office/drawing/2014/main" id="{3FE383D3-6A16-1891-FF52-470B26B94042}"/>
              </a:ext>
            </a:extLst>
          </p:cNvPr>
          <p:cNvSpPr>
            <a:spLocks noGrp="1"/>
          </p:cNvSpPr>
          <p:nvPr>
            <p:ph sz="quarter" idx="10" hasCustomPrompt="1"/>
          </p:nvPr>
        </p:nvSpPr>
        <p:spPr>
          <a:xfrm>
            <a:off x="914399" y="2022250"/>
            <a:ext cx="4992709" cy="3747180"/>
          </a:xfrm>
        </p:spPr>
        <p:txBody>
          <a:bodyPr>
            <a:normAutofit/>
          </a:bodyPr>
          <a:lstStyle>
            <a:lvl1pPr>
              <a:spcBef>
                <a:spcPts val="0"/>
              </a:spcBef>
              <a:spcAft>
                <a:spcPts val="1200"/>
              </a:spcAft>
              <a:defRPr sz="2000"/>
            </a:lvl1pPr>
            <a:lvl2pPr>
              <a:spcBef>
                <a:spcPts val="0"/>
              </a:spcBef>
              <a:spcAft>
                <a:spcPts val="1200"/>
              </a:spcAft>
              <a:defRPr sz="1800"/>
            </a:lvl2pPr>
            <a:lvl3pPr>
              <a:spcBef>
                <a:spcPts val="0"/>
              </a:spcBef>
              <a:spcAft>
                <a:spcPts val="1200"/>
              </a:spcAft>
              <a:defRPr sz="1600"/>
            </a:lvl3pPr>
            <a:lvl4pPr>
              <a:spcBef>
                <a:spcPts val="0"/>
              </a:spcBef>
              <a:spcAft>
                <a:spcPts val="1200"/>
              </a:spcAft>
              <a:defRPr sz="1400"/>
            </a:lvl4pPr>
            <a:lvl5pPr>
              <a:spcBef>
                <a:spcPts val="0"/>
              </a:spcBef>
              <a:spcAft>
                <a:spcPts val="1200"/>
              </a:spcAft>
              <a:defRPr sz="14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a:extLst>
              <a:ext uri="{FF2B5EF4-FFF2-40B4-BE49-F238E27FC236}">
                <a16:creationId xmlns:a16="http://schemas.microsoft.com/office/drawing/2014/main" id="{74B5EB04-CA6E-7417-56DF-A55B21E94B74}"/>
              </a:ext>
            </a:extLst>
          </p:cNvPr>
          <p:cNvSpPr>
            <a:spLocks noGrp="1"/>
          </p:cNvSpPr>
          <p:nvPr>
            <p:ph sz="quarter" idx="11" hasCustomPrompt="1"/>
          </p:nvPr>
        </p:nvSpPr>
        <p:spPr>
          <a:xfrm>
            <a:off x="6284891" y="2022250"/>
            <a:ext cx="4992709" cy="3747180"/>
          </a:xfrm>
        </p:spPr>
        <p:txBody>
          <a:bodyPr>
            <a:normAutofit/>
          </a:bodyPr>
          <a:lstStyle>
            <a:lvl1pPr>
              <a:spcBef>
                <a:spcPts val="0"/>
              </a:spcBef>
              <a:spcAft>
                <a:spcPts val="1200"/>
              </a:spcAft>
              <a:defRPr sz="2000"/>
            </a:lvl1pPr>
            <a:lvl2pPr>
              <a:spcBef>
                <a:spcPts val="0"/>
              </a:spcBef>
              <a:spcAft>
                <a:spcPts val="1200"/>
              </a:spcAft>
              <a:defRPr sz="1800"/>
            </a:lvl2pPr>
            <a:lvl3pPr>
              <a:spcBef>
                <a:spcPts val="0"/>
              </a:spcBef>
              <a:spcAft>
                <a:spcPts val="1200"/>
              </a:spcAft>
              <a:defRPr sz="1600"/>
            </a:lvl3pPr>
            <a:lvl4pPr>
              <a:spcBef>
                <a:spcPts val="0"/>
              </a:spcBef>
              <a:spcAft>
                <a:spcPts val="1200"/>
              </a:spcAft>
              <a:defRPr sz="1400"/>
            </a:lvl4pPr>
            <a:lvl5pPr>
              <a:spcBef>
                <a:spcPts val="0"/>
              </a:spcBef>
              <a:spcAft>
                <a:spcPts val="1200"/>
              </a:spcAft>
              <a:defRPr sz="14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a:extLst>
              <a:ext uri="{FF2B5EF4-FFF2-40B4-BE49-F238E27FC236}">
                <a16:creationId xmlns:a16="http://schemas.microsoft.com/office/drawing/2014/main" id="{B9B66675-D8A5-0062-EB51-C8069A2C3C2E}"/>
              </a:ext>
            </a:extLst>
          </p:cNvPr>
          <p:cNvSpPr>
            <a:spLocks noGrp="1"/>
          </p:cNvSpPr>
          <p:nvPr>
            <p:ph type="sldNum" sz="quarter" idx="4"/>
          </p:nvPr>
        </p:nvSpPr>
        <p:spPr>
          <a:xfrm>
            <a:off x="914400" y="6246254"/>
            <a:ext cx="631065" cy="296214"/>
          </a:xfrm>
          <a:prstGeom prst="rect">
            <a:avLst/>
          </a:prstGeom>
        </p:spPr>
        <p:txBody>
          <a:bodyPr vert="horz" lIns="91440" tIns="45720" rIns="91440" bIns="45720" rtlCol="0" anchor="ctr"/>
          <a:lstStyle>
            <a:lvl1pPr algn="l">
              <a:defRPr sz="1200">
                <a:solidFill>
                  <a:schemeClr val="tx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4177926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two Content 2">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A783FA55-EF1D-66CF-8FD5-29086D71E62F}"/>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981" t="40714" r="61027" b="44471"/>
          <a:stretch/>
        </p:blipFill>
        <p:spPr>
          <a:xfrm rot="10800000" flipV="1">
            <a:off x="-26830" y="5950040"/>
            <a:ext cx="2513521" cy="914400"/>
          </a:xfrm>
          <a:prstGeom prst="rect">
            <a:avLst/>
          </a:prstGeom>
        </p:spPr>
      </p:pic>
      <p:pic>
        <p:nvPicPr>
          <p:cNvPr id="9" name="Graphic 8">
            <a:extLst>
              <a:ext uri="{FF2B5EF4-FFF2-40B4-BE49-F238E27FC236}">
                <a16:creationId xmlns:a16="http://schemas.microsoft.com/office/drawing/2014/main" id="{542CEFED-8DE0-0155-A5B6-A44051A6D034}"/>
              </a:ext>
              <a:ext uri="{C183D7F6-B498-43B3-948B-1728B52AA6E4}">
                <adec:decorative xmlns:adec="http://schemas.microsoft.com/office/drawing/2017/decorative" val="1"/>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l="18883" t="18052" r="46636"/>
          <a:stretch/>
        </p:blipFill>
        <p:spPr>
          <a:xfrm rot="16200000" flipH="1" flipV="1">
            <a:off x="9553763" y="-952310"/>
            <a:ext cx="1685928" cy="3590547"/>
          </a:xfrm>
          <a:prstGeom prst="rect">
            <a:avLst/>
          </a:prstGeom>
        </p:spPr>
      </p:pic>
      <p:sp>
        <p:nvSpPr>
          <p:cNvPr id="10" name="Title 9">
            <a:extLst>
              <a:ext uri="{FF2B5EF4-FFF2-40B4-BE49-F238E27FC236}">
                <a16:creationId xmlns:a16="http://schemas.microsoft.com/office/drawing/2014/main" id="{57FC493E-284F-ADBA-D92D-883CAB13ADCA}"/>
              </a:ext>
            </a:extLst>
          </p:cNvPr>
          <p:cNvSpPr>
            <a:spLocks noGrp="1"/>
          </p:cNvSpPr>
          <p:nvPr>
            <p:ph type="title" hasCustomPrompt="1"/>
          </p:nvPr>
        </p:nvSpPr>
        <p:spPr>
          <a:xfrm>
            <a:off x="914398" y="365125"/>
            <a:ext cx="10439401" cy="1617017"/>
          </a:xfrm>
        </p:spPr>
        <p:txBody>
          <a:bodyPr>
            <a:normAutofit/>
          </a:bodyPr>
          <a:lstStyle>
            <a:lvl1pPr>
              <a:defRPr sz="3200"/>
            </a:lvl1pPr>
          </a:lstStyle>
          <a:p>
            <a:r>
              <a:rPr lang="en-US" dirty="0"/>
              <a:t>Click to add title</a:t>
            </a:r>
          </a:p>
        </p:txBody>
      </p:sp>
      <p:sp>
        <p:nvSpPr>
          <p:cNvPr id="11" name="Content Placeholder 10">
            <a:extLst>
              <a:ext uri="{FF2B5EF4-FFF2-40B4-BE49-F238E27FC236}">
                <a16:creationId xmlns:a16="http://schemas.microsoft.com/office/drawing/2014/main" id="{4B8B2035-4AA9-D25E-9F15-3ED36F734D13}"/>
              </a:ext>
            </a:extLst>
          </p:cNvPr>
          <p:cNvSpPr>
            <a:spLocks noGrp="1"/>
          </p:cNvSpPr>
          <p:nvPr>
            <p:ph sz="quarter" idx="10" hasCustomPrompt="1"/>
          </p:nvPr>
        </p:nvSpPr>
        <p:spPr>
          <a:xfrm>
            <a:off x="914399" y="2022250"/>
            <a:ext cx="3310129" cy="3747180"/>
          </a:xfrm>
        </p:spPr>
        <p:txBody>
          <a:bodyPr>
            <a:normAutofit/>
          </a:bodyPr>
          <a:lstStyle>
            <a:lvl1pPr>
              <a:spcBef>
                <a:spcPts val="0"/>
              </a:spcBef>
              <a:spcAft>
                <a:spcPts val="1200"/>
              </a:spcAft>
              <a:defRPr sz="2000" b="1"/>
            </a:lvl1pPr>
            <a:lvl2pPr>
              <a:spcBef>
                <a:spcPts val="0"/>
              </a:spcBef>
              <a:spcAft>
                <a:spcPts val="1200"/>
              </a:spcAft>
              <a:defRPr sz="1800" b="1"/>
            </a:lvl2pPr>
            <a:lvl3pPr>
              <a:spcBef>
                <a:spcPts val="0"/>
              </a:spcBef>
              <a:spcAft>
                <a:spcPts val="1200"/>
              </a:spcAft>
              <a:defRPr sz="1600" b="1"/>
            </a:lvl3pPr>
            <a:lvl4pPr>
              <a:spcBef>
                <a:spcPts val="0"/>
              </a:spcBef>
              <a:spcAft>
                <a:spcPts val="1200"/>
              </a:spcAft>
              <a:defRPr sz="1400" b="1"/>
            </a:lvl4pPr>
            <a:lvl5pPr>
              <a:spcBef>
                <a:spcPts val="0"/>
              </a:spcBef>
              <a:spcAft>
                <a:spcPts val="1200"/>
              </a:spcAft>
              <a:defRPr sz="1400" b="1"/>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a:extLst>
              <a:ext uri="{FF2B5EF4-FFF2-40B4-BE49-F238E27FC236}">
                <a16:creationId xmlns:a16="http://schemas.microsoft.com/office/drawing/2014/main" id="{6A694422-6B3E-3D80-AC41-FD1CED52ACAB}"/>
              </a:ext>
            </a:extLst>
          </p:cNvPr>
          <p:cNvSpPr>
            <a:spLocks noGrp="1"/>
          </p:cNvSpPr>
          <p:nvPr>
            <p:ph sz="quarter" idx="11" hasCustomPrompt="1"/>
          </p:nvPr>
        </p:nvSpPr>
        <p:spPr>
          <a:xfrm>
            <a:off x="4602310" y="2018120"/>
            <a:ext cx="6751489" cy="3747180"/>
          </a:xfrm>
        </p:spPr>
        <p:txBody>
          <a:bodyPr>
            <a:normAutofit/>
          </a:bodyPr>
          <a:lstStyle>
            <a:lvl1pPr>
              <a:spcBef>
                <a:spcPts val="0"/>
              </a:spcBef>
              <a:spcAft>
                <a:spcPts val="1200"/>
              </a:spcAft>
              <a:defRPr sz="2000"/>
            </a:lvl1pPr>
            <a:lvl2pPr>
              <a:spcBef>
                <a:spcPts val="0"/>
              </a:spcBef>
              <a:spcAft>
                <a:spcPts val="1200"/>
              </a:spcAft>
              <a:defRPr sz="1800"/>
            </a:lvl2pPr>
            <a:lvl3pPr>
              <a:spcBef>
                <a:spcPts val="0"/>
              </a:spcBef>
              <a:spcAft>
                <a:spcPts val="1200"/>
              </a:spcAft>
              <a:defRPr sz="1600"/>
            </a:lvl3pPr>
            <a:lvl4pPr>
              <a:spcBef>
                <a:spcPts val="0"/>
              </a:spcBef>
              <a:spcAft>
                <a:spcPts val="1200"/>
              </a:spcAft>
              <a:defRPr sz="1400"/>
            </a:lvl4pPr>
            <a:lvl5pPr>
              <a:spcBef>
                <a:spcPts val="0"/>
              </a:spcBef>
              <a:spcAft>
                <a:spcPts val="1200"/>
              </a:spcAft>
              <a:defRPr sz="14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a:extLst>
              <a:ext uri="{FF2B5EF4-FFF2-40B4-BE49-F238E27FC236}">
                <a16:creationId xmlns:a16="http://schemas.microsoft.com/office/drawing/2014/main" id="{B9B66675-D8A5-0062-EB51-C8069A2C3C2E}"/>
              </a:ext>
            </a:extLst>
          </p:cNvPr>
          <p:cNvSpPr>
            <a:spLocks noGrp="1"/>
          </p:cNvSpPr>
          <p:nvPr>
            <p:ph type="sldNum" sz="quarter" idx="4"/>
          </p:nvPr>
        </p:nvSpPr>
        <p:spPr>
          <a:xfrm>
            <a:off x="914400" y="6246254"/>
            <a:ext cx="631065" cy="296214"/>
          </a:xfrm>
          <a:prstGeom prst="rect">
            <a:avLst/>
          </a:prstGeom>
        </p:spPr>
        <p:txBody>
          <a:bodyPr vert="horz" lIns="91440" tIns="45720" rIns="91440" bIns="45720" rtlCol="0" anchor="ctr"/>
          <a:lstStyle>
            <a:lvl1pPr algn="l">
              <a:defRPr sz="1200">
                <a:solidFill>
                  <a:schemeClr val="tx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7828138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Content and right Image">
    <p:bg>
      <p:bgPr>
        <a:solidFill>
          <a:schemeClr val="accent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48DBD2A1-633E-7A22-751B-5CEFCA93F20C}"/>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67703" t="485" b="67543"/>
          <a:stretch/>
        </p:blipFill>
        <p:spPr>
          <a:xfrm rot="5400000">
            <a:off x="-115162" y="115164"/>
            <a:ext cx="1895058" cy="1664735"/>
          </a:xfrm>
          <a:prstGeom prst="rect">
            <a:avLst/>
          </a:prstGeom>
        </p:spPr>
      </p:pic>
      <p:sp>
        <p:nvSpPr>
          <p:cNvPr id="9" name="Title 8">
            <a:extLst>
              <a:ext uri="{FF2B5EF4-FFF2-40B4-BE49-F238E27FC236}">
                <a16:creationId xmlns:a16="http://schemas.microsoft.com/office/drawing/2014/main" id="{3E7BF4D0-D641-9859-157D-B9094EF3DAB1}"/>
              </a:ext>
            </a:extLst>
          </p:cNvPr>
          <p:cNvSpPr>
            <a:spLocks noGrp="1"/>
          </p:cNvSpPr>
          <p:nvPr>
            <p:ph type="title" hasCustomPrompt="1"/>
          </p:nvPr>
        </p:nvSpPr>
        <p:spPr>
          <a:xfrm>
            <a:off x="916385" y="446313"/>
            <a:ext cx="5179615" cy="1448747"/>
          </a:xfrm>
        </p:spPr>
        <p:txBody>
          <a:bodyPr>
            <a:normAutofit/>
          </a:bodyPr>
          <a:lstStyle>
            <a:lvl1pPr>
              <a:defRPr sz="3200"/>
            </a:lvl1pPr>
          </a:lstStyle>
          <a:p>
            <a:r>
              <a:rPr lang="en-US" dirty="0"/>
              <a:t>Click to add title</a:t>
            </a:r>
          </a:p>
        </p:txBody>
      </p:sp>
      <p:sp>
        <p:nvSpPr>
          <p:cNvPr id="10" name="Content Placeholder 10">
            <a:extLst>
              <a:ext uri="{FF2B5EF4-FFF2-40B4-BE49-F238E27FC236}">
                <a16:creationId xmlns:a16="http://schemas.microsoft.com/office/drawing/2014/main" id="{115AE488-757F-4C5A-7733-85C1D1EA98D3}"/>
              </a:ext>
            </a:extLst>
          </p:cNvPr>
          <p:cNvSpPr>
            <a:spLocks noGrp="1"/>
          </p:cNvSpPr>
          <p:nvPr>
            <p:ph sz="quarter" idx="10" hasCustomPrompt="1"/>
          </p:nvPr>
        </p:nvSpPr>
        <p:spPr>
          <a:xfrm>
            <a:off x="914399" y="2022250"/>
            <a:ext cx="5181600" cy="3747180"/>
          </a:xfrm>
        </p:spPr>
        <p:txBody>
          <a:bodyPr>
            <a:normAutofit/>
          </a:bodyPr>
          <a:lstStyle>
            <a:lvl1pPr>
              <a:spcBef>
                <a:spcPts val="0"/>
              </a:spcBef>
              <a:spcAft>
                <a:spcPts val="1200"/>
              </a:spcAft>
              <a:defRPr sz="2000" b="0"/>
            </a:lvl1pPr>
            <a:lvl2pPr>
              <a:spcBef>
                <a:spcPts val="0"/>
              </a:spcBef>
              <a:spcAft>
                <a:spcPts val="1200"/>
              </a:spcAft>
              <a:defRPr sz="1800" b="0"/>
            </a:lvl2pPr>
            <a:lvl3pPr>
              <a:spcBef>
                <a:spcPts val="0"/>
              </a:spcBef>
              <a:spcAft>
                <a:spcPts val="1200"/>
              </a:spcAft>
              <a:defRPr sz="1600" b="0"/>
            </a:lvl3pPr>
            <a:lvl4pPr>
              <a:spcBef>
                <a:spcPts val="0"/>
              </a:spcBef>
              <a:spcAft>
                <a:spcPts val="1200"/>
              </a:spcAft>
              <a:defRPr sz="1400" b="0"/>
            </a:lvl4pPr>
            <a:lvl5pPr>
              <a:spcBef>
                <a:spcPts val="0"/>
              </a:spcBef>
              <a:spcAft>
                <a:spcPts val="1200"/>
              </a:spcAft>
              <a:defRPr sz="1400" b="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a:extLst>
              <a:ext uri="{FF2B5EF4-FFF2-40B4-BE49-F238E27FC236}">
                <a16:creationId xmlns:a16="http://schemas.microsoft.com/office/drawing/2014/main" id="{B9B66675-D8A5-0062-EB51-C8069A2C3C2E}"/>
              </a:ext>
            </a:extLst>
          </p:cNvPr>
          <p:cNvSpPr>
            <a:spLocks noGrp="1"/>
          </p:cNvSpPr>
          <p:nvPr>
            <p:ph type="sldNum" sz="quarter" idx="4"/>
          </p:nvPr>
        </p:nvSpPr>
        <p:spPr>
          <a:xfrm>
            <a:off x="914400" y="6246254"/>
            <a:ext cx="631065" cy="296214"/>
          </a:xfrm>
          <a:prstGeom prst="rect">
            <a:avLst/>
          </a:prstGeom>
        </p:spPr>
        <p:txBody>
          <a:bodyPr vert="horz" lIns="91440" tIns="45720" rIns="91440" bIns="45720" rtlCol="0" anchor="ctr"/>
          <a:lstStyle>
            <a:lvl1pPr algn="l">
              <a:defRPr sz="1200">
                <a:solidFill>
                  <a:schemeClr val="tx1"/>
                </a:solidFill>
              </a:defRPr>
            </a:lvl1pPr>
          </a:lstStyle>
          <a:p>
            <a:fld id="{B5CEABB6-07DC-46E8-9B57-56EC44A396E5}" type="slidenum">
              <a:rPr lang="en-US" smtClean="0"/>
              <a:pPr/>
              <a:t>‹#›</a:t>
            </a:fld>
            <a:endParaRPr lang="en-US" dirty="0"/>
          </a:p>
        </p:txBody>
      </p:sp>
      <p:sp>
        <p:nvSpPr>
          <p:cNvPr id="12" name="Picture Placeholder 11">
            <a:extLst>
              <a:ext uri="{FF2B5EF4-FFF2-40B4-BE49-F238E27FC236}">
                <a16:creationId xmlns:a16="http://schemas.microsoft.com/office/drawing/2014/main" id="{39DD264F-42B5-DBB0-9839-DB4C6827ED76}"/>
              </a:ext>
            </a:extLst>
          </p:cNvPr>
          <p:cNvSpPr>
            <a:spLocks noGrp="1"/>
          </p:cNvSpPr>
          <p:nvPr>
            <p:ph type="pic" sz="quarter" idx="11"/>
          </p:nvPr>
        </p:nvSpPr>
        <p:spPr>
          <a:xfrm>
            <a:off x="6076950" y="0"/>
            <a:ext cx="6115050" cy="6868886"/>
          </a:xfrm>
          <a:custGeom>
            <a:avLst/>
            <a:gdLst>
              <a:gd name="connsiteX0" fmla="*/ 0 w 6115050"/>
              <a:gd name="connsiteY0" fmla="*/ 0 h 6858000"/>
              <a:gd name="connsiteX1" fmla="*/ 6115050 w 6115050"/>
              <a:gd name="connsiteY1" fmla="*/ 0 h 6858000"/>
              <a:gd name="connsiteX2" fmla="*/ 6115050 w 6115050"/>
              <a:gd name="connsiteY2" fmla="*/ 6858000 h 6858000"/>
              <a:gd name="connsiteX3" fmla="*/ 0 w 6115050"/>
              <a:gd name="connsiteY3" fmla="*/ 6858000 h 6858000"/>
              <a:gd name="connsiteX4" fmla="*/ 0 w 6115050"/>
              <a:gd name="connsiteY4" fmla="*/ 0 h 6858000"/>
              <a:gd name="connsiteX0" fmla="*/ 2024742 w 6115050"/>
              <a:gd name="connsiteY0" fmla="*/ 0 h 6858000"/>
              <a:gd name="connsiteX1" fmla="*/ 6115050 w 6115050"/>
              <a:gd name="connsiteY1" fmla="*/ 0 h 6858000"/>
              <a:gd name="connsiteX2" fmla="*/ 6115050 w 6115050"/>
              <a:gd name="connsiteY2" fmla="*/ 6858000 h 6858000"/>
              <a:gd name="connsiteX3" fmla="*/ 0 w 6115050"/>
              <a:gd name="connsiteY3" fmla="*/ 6858000 h 6858000"/>
              <a:gd name="connsiteX4" fmla="*/ 2024742 w 6115050"/>
              <a:gd name="connsiteY4" fmla="*/ 0 h 6858000"/>
              <a:gd name="connsiteX0" fmla="*/ 2024742 w 6115050"/>
              <a:gd name="connsiteY0" fmla="*/ 0 h 6858000"/>
              <a:gd name="connsiteX1" fmla="*/ 6115050 w 6115050"/>
              <a:gd name="connsiteY1" fmla="*/ 0 h 6858000"/>
              <a:gd name="connsiteX2" fmla="*/ 6115050 w 6115050"/>
              <a:gd name="connsiteY2" fmla="*/ 3603171 h 6858000"/>
              <a:gd name="connsiteX3" fmla="*/ 6115050 w 6115050"/>
              <a:gd name="connsiteY3" fmla="*/ 6858000 h 6858000"/>
              <a:gd name="connsiteX4" fmla="*/ 0 w 6115050"/>
              <a:gd name="connsiteY4" fmla="*/ 6858000 h 6858000"/>
              <a:gd name="connsiteX5" fmla="*/ 2024742 w 6115050"/>
              <a:gd name="connsiteY5" fmla="*/ 0 h 6858000"/>
              <a:gd name="connsiteX0" fmla="*/ 2024742 w 6115050"/>
              <a:gd name="connsiteY0" fmla="*/ 0 h 6868886"/>
              <a:gd name="connsiteX1" fmla="*/ 6115050 w 6115050"/>
              <a:gd name="connsiteY1" fmla="*/ 0 h 6868886"/>
              <a:gd name="connsiteX2" fmla="*/ 6115050 w 6115050"/>
              <a:gd name="connsiteY2" fmla="*/ 3603171 h 6868886"/>
              <a:gd name="connsiteX3" fmla="*/ 5157107 w 6115050"/>
              <a:gd name="connsiteY3" fmla="*/ 6868886 h 6868886"/>
              <a:gd name="connsiteX4" fmla="*/ 0 w 6115050"/>
              <a:gd name="connsiteY4" fmla="*/ 6858000 h 6868886"/>
              <a:gd name="connsiteX5" fmla="*/ 2024742 w 6115050"/>
              <a:gd name="connsiteY5" fmla="*/ 0 h 68688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115050" h="6868886">
                <a:moveTo>
                  <a:pt x="2024742" y="0"/>
                </a:moveTo>
                <a:lnTo>
                  <a:pt x="6115050" y="0"/>
                </a:lnTo>
                <a:lnTo>
                  <a:pt x="6115050" y="3603171"/>
                </a:lnTo>
                <a:lnTo>
                  <a:pt x="5157107" y="6868886"/>
                </a:lnTo>
                <a:lnTo>
                  <a:pt x="0" y="6858000"/>
                </a:lnTo>
                <a:lnTo>
                  <a:pt x="2024742" y="0"/>
                </a:lnTo>
                <a:close/>
              </a:path>
            </a:pathLst>
          </a:custGeom>
        </p:spPr>
        <p:txBody>
          <a:bodyPr>
            <a:normAutofit/>
          </a:bodyPr>
          <a:lstStyle>
            <a:lvl1pPr marL="0" indent="0" algn="r">
              <a:buNone/>
              <a:defRPr sz="2000"/>
            </a:lvl1pPr>
          </a:lstStyle>
          <a:p>
            <a:r>
              <a:rPr lang="en-US"/>
              <a:t>Click icon to add picture</a:t>
            </a:r>
            <a:endParaRPr lang="en-US" dirty="0"/>
          </a:p>
        </p:txBody>
      </p:sp>
    </p:spTree>
    <p:extLst>
      <p:ext uri="{BB962C8B-B14F-4D97-AF65-F5344CB8AC3E}">
        <p14:creationId xmlns:p14="http://schemas.microsoft.com/office/powerpoint/2010/main" val="34670084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Pitch Deck</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928452137"/>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 id="2147483716" r:id="rId10"/>
    <p:sldLayoutId id="2147483717" r:id="rId11"/>
    <p:sldLayoutId id="2147483718" r:id="rId12"/>
    <p:sldLayoutId id="2147483706" r:id="rId13"/>
  </p:sldLayoutIdLst>
  <p:hf hdr="0" ftr="0" dt="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4.xml"/><Relationship Id="rId1" Type="http://schemas.openxmlformats.org/officeDocument/2006/relationships/slideLayout" Target="../slideLayouts/slideLayout13.xml"/><Relationship Id="rId4" Type="http://schemas.openxmlformats.org/officeDocument/2006/relationships/image" Target="../media/image29.sv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40D96-BFFB-05BD-30ED-0352500CD058}"/>
              </a:ext>
            </a:extLst>
          </p:cNvPr>
          <p:cNvSpPr>
            <a:spLocks noGrp="1"/>
          </p:cNvSpPr>
          <p:nvPr>
            <p:ph type="title"/>
          </p:nvPr>
        </p:nvSpPr>
        <p:spPr>
          <a:xfrm>
            <a:off x="242047" y="3429000"/>
            <a:ext cx="11840026" cy="2868433"/>
          </a:xfrm>
        </p:spPr>
        <p:txBody>
          <a:bodyPr>
            <a:normAutofit/>
          </a:bodyPr>
          <a:lstStyle/>
          <a:p>
            <a:pPr algn="r"/>
            <a:r>
              <a:rPr lang="it-IT" b="1">
                <a:effectLst>
                  <a:outerShdw blurRad="38100" dist="38100" dir="2700000" algn="tl">
                    <a:srgbClr val="000000">
                      <a:alpha val="43137"/>
                    </a:srgbClr>
                  </a:outerShdw>
                </a:effectLst>
              </a:rPr>
              <a:t>Model Prediksi Harga </a:t>
            </a:r>
            <a:br>
              <a:rPr lang="it-IT" b="1">
                <a:effectLst>
                  <a:outerShdw blurRad="38100" dist="38100" dir="2700000" algn="tl">
                    <a:srgbClr val="000000">
                      <a:alpha val="43137"/>
                    </a:srgbClr>
                  </a:outerShdw>
                </a:effectLst>
              </a:rPr>
            </a:br>
            <a:r>
              <a:rPr lang="it-IT" b="1">
                <a:effectLst>
                  <a:outerShdw blurRad="38100" dist="38100" dir="2700000" algn="tl">
                    <a:srgbClr val="000000">
                      <a:alpha val="43137"/>
                    </a:srgbClr>
                  </a:outerShdw>
                </a:effectLst>
              </a:rPr>
              <a:t>Mobil Bekas di Saudi Arabia </a:t>
            </a:r>
            <a:endParaRPr lang="en-US"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9453900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92D586-3F7C-3202-E4F4-1F65B9A7D428}"/>
              </a:ext>
            </a:extLst>
          </p:cNvPr>
          <p:cNvSpPr>
            <a:spLocks noGrp="1"/>
          </p:cNvSpPr>
          <p:nvPr>
            <p:ph type="title"/>
          </p:nvPr>
        </p:nvSpPr>
        <p:spPr>
          <a:xfrm>
            <a:off x="914399" y="365126"/>
            <a:ext cx="10363201" cy="717028"/>
          </a:xfrm>
        </p:spPr>
        <p:txBody>
          <a:bodyPr/>
          <a:lstStyle/>
          <a:p>
            <a:r>
              <a:rPr lang="en-US" b="1">
                <a:effectLst>
                  <a:outerShdw blurRad="38100" dist="38100" dir="2700000" algn="tl">
                    <a:srgbClr val="000000">
                      <a:alpha val="43137"/>
                    </a:srgbClr>
                  </a:outerShdw>
                </a:effectLst>
              </a:rPr>
              <a:t>Modeling (2-Metrik evaluasi)</a:t>
            </a:r>
            <a:endParaRPr lang="en-US" b="1" dirty="0">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375DADF2-8E4D-6C0E-0FA2-C5228AF29C1D}"/>
              </a:ext>
            </a:extLst>
          </p:cNvPr>
          <p:cNvSpPr>
            <a:spLocks noGrp="1"/>
          </p:cNvSpPr>
          <p:nvPr>
            <p:ph sz="quarter" idx="10"/>
          </p:nvPr>
        </p:nvSpPr>
        <p:spPr>
          <a:xfrm>
            <a:off x="914398" y="1189353"/>
            <a:ext cx="10912840" cy="4210453"/>
          </a:xfrm>
        </p:spPr>
        <p:txBody>
          <a:bodyPr/>
          <a:lstStyle/>
          <a:p>
            <a:pPr marL="0" indent="0">
              <a:lnSpc>
                <a:spcPct val="100000"/>
              </a:lnSpc>
              <a:buNone/>
            </a:pPr>
            <a:endParaRPr lang="en-US" noProof="1"/>
          </a:p>
          <a:p>
            <a:pPr marL="0" indent="0">
              <a:lnSpc>
                <a:spcPct val="100000"/>
              </a:lnSpc>
              <a:buNone/>
            </a:pPr>
            <a:endParaRPr lang="en-US" noProof="1"/>
          </a:p>
        </p:txBody>
      </p:sp>
      <p:sp>
        <p:nvSpPr>
          <p:cNvPr id="5" name="Slide Number Placeholder 4">
            <a:extLst>
              <a:ext uri="{FF2B5EF4-FFF2-40B4-BE49-F238E27FC236}">
                <a16:creationId xmlns:a16="http://schemas.microsoft.com/office/drawing/2014/main" id="{FD4FFC83-A1E8-FCEA-2C47-38C5ADAEA1CA}"/>
              </a:ext>
            </a:extLst>
          </p:cNvPr>
          <p:cNvSpPr>
            <a:spLocks noGrp="1"/>
          </p:cNvSpPr>
          <p:nvPr>
            <p:ph type="sldNum" sz="quarter" idx="4"/>
          </p:nvPr>
        </p:nvSpPr>
        <p:spPr>
          <a:xfrm>
            <a:off x="914400" y="6246254"/>
            <a:ext cx="631065" cy="296214"/>
          </a:xfrm>
        </p:spPr>
        <p:txBody>
          <a:bodyPr/>
          <a:lstStyle/>
          <a:p>
            <a:fld id="{B5CEABB6-07DC-46E8-9B57-56EC44A396E5}" type="slidenum">
              <a:rPr lang="en-US" smtClean="0"/>
              <a:pPr/>
              <a:t>10</a:t>
            </a:fld>
            <a:endParaRPr lang="en-US" dirty="0"/>
          </a:p>
        </p:txBody>
      </p:sp>
      <p:graphicFrame>
        <p:nvGraphicFramePr>
          <p:cNvPr id="13" name="Table 12">
            <a:extLst>
              <a:ext uri="{FF2B5EF4-FFF2-40B4-BE49-F238E27FC236}">
                <a16:creationId xmlns:a16="http://schemas.microsoft.com/office/drawing/2014/main" id="{313ECB39-3BC4-52F0-662B-97C81FA27004}"/>
              </a:ext>
            </a:extLst>
          </p:cNvPr>
          <p:cNvGraphicFramePr>
            <a:graphicFrameLocks noGrp="1"/>
          </p:cNvGraphicFramePr>
          <p:nvPr>
            <p:extLst>
              <p:ext uri="{D42A27DB-BD31-4B8C-83A1-F6EECF244321}">
                <p14:modId xmlns:p14="http://schemas.microsoft.com/office/powerpoint/2010/main" val="1774859814"/>
              </p:ext>
            </p:extLst>
          </p:nvPr>
        </p:nvGraphicFramePr>
        <p:xfrm>
          <a:off x="1014692" y="1589238"/>
          <a:ext cx="10262909" cy="4592320"/>
        </p:xfrm>
        <a:graphic>
          <a:graphicData uri="http://schemas.openxmlformats.org/drawingml/2006/table">
            <a:tbl>
              <a:tblPr firstRow="1" bandRow="1">
                <a:tableStyleId>{5C22544A-7EE6-4342-B048-85BDC9FD1C3A}</a:tableStyleId>
              </a:tblPr>
              <a:tblGrid>
                <a:gridCol w="2167779">
                  <a:extLst>
                    <a:ext uri="{9D8B030D-6E8A-4147-A177-3AD203B41FA5}">
                      <a16:colId xmlns:a16="http://schemas.microsoft.com/office/drawing/2014/main" val="1378689539"/>
                    </a:ext>
                  </a:extLst>
                </a:gridCol>
                <a:gridCol w="4276164">
                  <a:extLst>
                    <a:ext uri="{9D8B030D-6E8A-4147-A177-3AD203B41FA5}">
                      <a16:colId xmlns:a16="http://schemas.microsoft.com/office/drawing/2014/main" val="2643812610"/>
                    </a:ext>
                  </a:extLst>
                </a:gridCol>
                <a:gridCol w="3818966">
                  <a:extLst>
                    <a:ext uri="{9D8B030D-6E8A-4147-A177-3AD203B41FA5}">
                      <a16:colId xmlns:a16="http://schemas.microsoft.com/office/drawing/2014/main" val="796032417"/>
                    </a:ext>
                  </a:extLst>
                </a:gridCol>
              </a:tblGrid>
              <a:tr h="370840">
                <a:tc>
                  <a:txBody>
                    <a:bodyPr/>
                    <a:lstStyle/>
                    <a:p>
                      <a:pPr algn="ctr"/>
                      <a:r>
                        <a:rPr lang="en-US" sz="1400">
                          <a:solidFill>
                            <a:schemeClr val="tx1"/>
                          </a:solidFill>
                        </a:rPr>
                        <a:t>Metrik</a:t>
                      </a:r>
                    </a:p>
                  </a:txBody>
                  <a:tcPr>
                    <a:noFill/>
                  </a:tcPr>
                </a:tc>
                <a:tc>
                  <a:txBody>
                    <a:bodyPr/>
                    <a:lstStyle/>
                    <a:p>
                      <a:pPr algn="ctr"/>
                      <a:r>
                        <a:rPr lang="en-US" sz="1400">
                          <a:solidFill>
                            <a:schemeClr val="tx1"/>
                          </a:solidFill>
                        </a:rPr>
                        <a:t>Pros</a:t>
                      </a:r>
                    </a:p>
                  </a:txBody>
                  <a:tcPr>
                    <a:noFill/>
                  </a:tcPr>
                </a:tc>
                <a:tc>
                  <a:txBody>
                    <a:bodyPr/>
                    <a:lstStyle/>
                    <a:p>
                      <a:pPr algn="ctr"/>
                      <a:r>
                        <a:rPr lang="en-US" sz="1400">
                          <a:solidFill>
                            <a:schemeClr val="tx1"/>
                          </a:solidFill>
                        </a:rPr>
                        <a:t>Cons</a:t>
                      </a:r>
                    </a:p>
                  </a:txBody>
                  <a:tcPr>
                    <a:noFill/>
                  </a:tcPr>
                </a:tc>
                <a:extLst>
                  <a:ext uri="{0D108BD9-81ED-4DB2-BD59-A6C34878D82A}">
                    <a16:rowId xmlns:a16="http://schemas.microsoft.com/office/drawing/2014/main" val="107755464"/>
                  </a:ext>
                </a:extLst>
              </a:tr>
              <a:tr h="370840">
                <a:tc>
                  <a:txBody>
                    <a:bodyPr/>
                    <a:lstStyle/>
                    <a:p>
                      <a:r>
                        <a:rPr lang="en-US" sz="1400">
                          <a:solidFill>
                            <a:schemeClr val="tx1"/>
                          </a:solidFill>
                        </a:rPr>
                        <a:t>Mean Absolute Percentage Error (MAPE)</a:t>
                      </a:r>
                    </a:p>
                  </a:txBody>
                  <a:tcPr>
                    <a:noFill/>
                  </a:tcPr>
                </a:tc>
                <a:tc>
                  <a:txBody>
                    <a:bodyPr/>
                    <a:lstStyle/>
                    <a:p>
                      <a:r>
                        <a:rPr lang="en-US" sz="1100" b="1">
                          <a:solidFill>
                            <a:schemeClr val="tx1"/>
                          </a:solidFill>
                        </a:rPr>
                        <a:t>Interpretasi Mudah</a:t>
                      </a:r>
                      <a:r>
                        <a:rPr lang="en-US" sz="1100">
                          <a:solidFill>
                            <a:schemeClr val="tx1"/>
                          </a:solidFill>
                        </a:rPr>
                        <a:t>: MAPE dinyatakan dalam bentuk persentase, sehingga mudah dipahami </a:t>
                      </a:r>
                    </a:p>
                    <a:p>
                      <a:r>
                        <a:rPr lang="en-US" sz="1100" b="1">
                          <a:solidFill>
                            <a:schemeClr val="tx1"/>
                          </a:solidFill>
                        </a:rPr>
                        <a:t>Skalabilitas</a:t>
                      </a:r>
                      <a:r>
                        <a:rPr lang="en-US" sz="1100">
                          <a:solidFill>
                            <a:schemeClr val="tx1"/>
                          </a:solidFill>
                        </a:rPr>
                        <a:t>: Metrik ini bisa digunakan untuk membandingkan performa model di berbagai skala data yang berbeda.</a:t>
                      </a:r>
                    </a:p>
                  </a:txBody>
                  <a:tcPr>
                    <a:noFill/>
                  </a:tcPr>
                </a:tc>
                <a:tc>
                  <a:txBody>
                    <a:bodyPr/>
                    <a:lstStyle/>
                    <a:p>
                      <a:r>
                        <a:rPr lang="en-US" sz="1100" b="1">
                          <a:solidFill>
                            <a:schemeClr val="tx1"/>
                          </a:solidFill>
                        </a:rPr>
                        <a:t>Tidak Berguna untuk Nilai Rendah/Nol: </a:t>
                      </a:r>
                      <a:r>
                        <a:rPr lang="en-US" sz="1100">
                          <a:solidFill>
                            <a:schemeClr val="tx1"/>
                          </a:solidFill>
                        </a:rPr>
                        <a:t>Jika ada nilai target mendekati atau sama dengan nol, MAPE bisa menghasilkan nilai kesalahan yang sangat besar atau bahkan tidak terdefinisi.</a:t>
                      </a:r>
                    </a:p>
                  </a:txBody>
                  <a:tcPr>
                    <a:noFill/>
                  </a:tcPr>
                </a:tc>
                <a:extLst>
                  <a:ext uri="{0D108BD9-81ED-4DB2-BD59-A6C34878D82A}">
                    <a16:rowId xmlns:a16="http://schemas.microsoft.com/office/drawing/2014/main" val="1982304896"/>
                  </a:ext>
                </a:extLst>
              </a:tr>
              <a:tr h="370840">
                <a:tc>
                  <a:txBody>
                    <a:bodyPr/>
                    <a:lstStyle/>
                    <a:p>
                      <a:r>
                        <a:rPr lang="en-US" sz="1400">
                          <a:solidFill>
                            <a:schemeClr val="tx1"/>
                          </a:solidFill>
                        </a:rPr>
                        <a:t>Mean Absolute Error (MAE)</a:t>
                      </a:r>
                    </a:p>
                  </a:txBody>
                  <a:tcPr>
                    <a:noFill/>
                  </a:tcPr>
                </a:tc>
                <a:tc>
                  <a:txBody>
                    <a:bodyPr/>
                    <a:lstStyle/>
                    <a:p>
                      <a:r>
                        <a:rPr lang="en-US" sz="1100" b="1">
                          <a:solidFill>
                            <a:schemeClr val="tx1"/>
                          </a:solidFill>
                        </a:rPr>
                        <a:t>Mudah Dimengerti: </a:t>
                      </a:r>
                      <a:r>
                        <a:rPr lang="en-US" sz="1100">
                          <a:solidFill>
                            <a:schemeClr val="tx1"/>
                          </a:solidFill>
                        </a:rPr>
                        <a:t>MAE menghitung rata-rata dari kesalahan absolut, sehingga metrik ini mudah diinterpretasikan sebagai “kesalahan rata-rata” dalam satuan yang sama dengan target </a:t>
                      </a:r>
                    </a:p>
                    <a:p>
                      <a:r>
                        <a:rPr lang="en-US" sz="1100" b="1">
                          <a:solidFill>
                            <a:schemeClr val="tx1"/>
                          </a:solidFill>
                        </a:rPr>
                        <a:t>Tidak Peka terhadap Outlier</a:t>
                      </a:r>
                      <a:r>
                        <a:rPr lang="en-US" sz="1100">
                          <a:solidFill>
                            <a:schemeClr val="tx1"/>
                          </a:solidFill>
                        </a:rPr>
                        <a:t>: MAE tidak terlalu menghukum kesalahan yang sangat besar, sehingga lebih stabil terhadap outlier dibandingkan RMSE.</a:t>
                      </a:r>
                    </a:p>
                  </a:txBody>
                  <a:tcPr>
                    <a:noFill/>
                  </a:tcPr>
                </a:tc>
                <a:tc>
                  <a:txBody>
                    <a:bodyPr/>
                    <a:lstStyle/>
                    <a:p>
                      <a:r>
                        <a:rPr lang="en-US" sz="1100" b="1"/>
                        <a:t>Kurang Memberikan Penalti pada Outlier:</a:t>
                      </a:r>
                      <a:r>
                        <a:rPr lang="en-US" sz="1100"/>
                        <a:t> Karena MAE tidak menambah bobot untuk kesalahan besar, metrik ini mungkin tidak sensitif terhadap prediksi yang sangat jauh dari nilai sebenarnya.</a:t>
                      </a:r>
                      <a:endParaRPr lang="en-US" sz="1100">
                        <a:solidFill>
                          <a:schemeClr val="tx1"/>
                        </a:solidFill>
                      </a:endParaRPr>
                    </a:p>
                  </a:txBody>
                  <a:tcPr>
                    <a:noFill/>
                  </a:tcPr>
                </a:tc>
                <a:extLst>
                  <a:ext uri="{0D108BD9-81ED-4DB2-BD59-A6C34878D82A}">
                    <a16:rowId xmlns:a16="http://schemas.microsoft.com/office/drawing/2014/main" val="3635691588"/>
                  </a:ext>
                </a:extLst>
              </a:tr>
              <a:tr h="370840">
                <a:tc>
                  <a:txBody>
                    <a:bodyPr/>
                    <a:lstStyle/>
                    <a:p>
                      <a:r>
                        <a:rPr lang="en-US" sz="1400">
                          <a:solidFill>
                            <a:schemeClr val="tx1"/>
                          </a:solidFill>
                        </a:rPr>
                        <a:t>Root Mean Squared Error (RMSE)</a:t>
                      </a:r>
                    </a:p>
                  </a:txBody>
                  <a:tcPr>
                    <a:noFill/>
                  </a:tcPr>
                </a:tc>
                <a:tc>
                  <a:txBody>
                    <a:bodyPr/>
                    <a:lstStyle/>
                    <a:p>
                      <a:r>
                        <a:rPr lang="en-US" sz="1100" b="1">
                          <a:solidFill>
                            <a:schemeClr val="tx1"/>
                          </a:solidFill>
                        </a:rPr>
                        <a:t>Sensitif terhadap Kesalahan Besar: </a:t>
                      </a:r>
                      <a:r>
                        <a:rPr lang="en-US" sz="1100">
                          <a:solidFill>
                            <a:schemeClr val="tx1"/>
                          </a:solidFill>
                        </a:rPr>
                        <a:t>RMSE memberikan penalti lebih besar pada kesalahan yang sangat besar, karena kesalahan dikuadratkan sebelum diambil rata-rata. Cocok untuk kasus di mana kamu ingin mengurangi dampak dari kesalahan besar.</a:t>
                      </a:r>
                    </a:p>
                    <a:p>
                      <a:r>
                        <a:rPr lang="en-US" sz="1100" b="1">
                          <a:solidFill>
                            <a:schemeClr val="tx1"/>
                          </a:solidFill>
                        </a:rPr>
                        <a:t>Umum Digunakan dalam Literatur</a:t>
                      </a:r>
                      <a:r>
                        <a:rPr lang="en-US" sz="1100">
                          <a:solidFill>
                            <a:schemeClr val="tx1"/>
                          </a:solidFill>
                        </a:rPr>
                        <a:t>: RMSE sering digunakan dalam berbagai masalah regresi sehingga mudah dibandingkan dengan studi-studi lain.</a:t>
                      </a:r>
                    </a:p>
                  </a:txBody>
                  <a:tcPr>
                    <a:noFill/>
                  </a:tcPr>
                </a:tc>
                <a:tc>
                  <a:txBody>
                    <a:bodyPr/>
                    <a:lstStyle/>
                    <a:p>
                      <a:r>
                        <a:rPr lang="en-US" sz="1100" b="1">
                          <a:solidFill>
                            <a:schemeClr val="tx1"/>
                          </a:solidFill>
                        </a:rPr>
                        <a:t>Sulit Diinterpretasikan</a:t>
                      </a:r>
                      <a:r>
                        <a:rPr lang="en-US" sz="1100">
                          <a:solidFill>
                            <a:schemeClr val="tx1"/>
                          </a:solidFill>
                        </a:rPr>
                        <a:t>: Karena RMSE mengkuadratkan kesalahan, interpretasinya tidak selalu intuitif, terutama dalam konteks unit yang sama dengan target.Rentan terhadap Outlier: </a:t>
                      </a:r>
                    </a:p>
                    <a:p>
                      <a:r>
                        <a:rPr lang="en-US" sz="1100" b="1">
                          <a:solidFill>
                            <a:schemeClr val="tx1"/>
                          </a:solidFill>
                        </a:rPr>
                        <a:t>RMSE bisa sangat terpengaruh oleh outlier</a:t>
                      </a:r>
                      <a:r>
                        <a:rPr lang="en-US" sz="1100">
                          <a:solidFill>
                            <a:schemeClr val="tx1"/>
                          </a:solidFill>
                        </a:rPr>
                        <a:t>, yang akan mendominasi metrik ini jika ada beberapa prediksi yang sangat jauh dari nilai sebenarnya.</a:t>
                      </a:r>
                    </a:p>
                  </a:txBody>
                  <a:tcPr>
                    <a:noFill/>
                  </a:tcPr>
                </a:tc>
                <a:extLst>
                  <a:ext uri="{0D108BD9-81ED-4DB2-BD59-A6C34878D82A}">
                    <a16:rowId xmlns:a16="http://schemas.microsoft.com/office/drawing/2014/main" val="3018969101"/>
                  </a:ext>
                </a:extLst>
              </a:tr>
              <a:tr h="370840">
                <a:tc>
                  <a:txBody>
                    <a:bodyPr/>
                    <a:lstStyle/>
                    <a:p>
                      <a:r>
                        <a:rPr lang="en-US" sz="1400"/>
                        <a:t>R² (R-Squared)</a:t>
                      </a:r>
                      <a:endParaRPr lang="en-US" sz="1400">
                        <a:solidFill>
                          <a:schemeClr val="tx1"/>
                        </a:solidFill>
                      </a:endParaRPr>
                    </a:p>
                  </a:txBody>
                  <a:tcPr>
                    <a:noFill/>
                  </a:tcPr>
                </a:tc>
                <a:tc>
                  <a:txBody>
                    <a:bodyPr/>
                    <a:lstStyle/>
                    <a:p>
                      <a:r>
                        <a:rPr lang="en-US" sz="1100" b="1">
                          <a:solidFill>
                            <a:schemeClr val="tx1"/>
                          </a:solidFill>
                        </a:rPr>
                        <a:t>Menunjukkan Kesesuaian Model</a:t>
                      </a:r>
                      <a:r>
                        <a:rPr lang="en-US" sz="1100">
                          <a:solidFill>
                            <a:schemeClr val="tx1"/>
                          </a:solidFill>
                        </a:rPr>
                        <a:t>: R² mengukur seberapa baik model dapat menjelaskan variasi dalam data. Nilai R² yang tinggi menunjukkan model yang baik dalam menjelaskan variabilitas data.</a:t>
                      </a:r>
                    </a:p>
                    <a:p>
                      <a:r>
                        <a:rPr lang="en-US" sz="1100" b="1">
                          <a:solidFill>
                            <a:schemeClr val="tx1"/>
                          </a:solidFill>
                        </a:rPr>
                        <a:t>Skala Tetap</a:t>
                      </a:r>
                      <a:r>
                        <a:rPr lang="en-US" sz="1100">
                          <a:solidFill>
                            <a:schemeClr val="tx1"/>
                          </a:solidFill>
                        </a:rPr>
                        <a:t>: Rentangnya antara 0 hingga 1, yang memberikan nilai mudah dipahami oleh siapa saja.</a:t>
                      </a:r>
                    </a:p>
                  </a:txBody>
                  <a:tcPr>
                    <a:noFill/>
                  </a:tcPr>
                </a:tc>
                <a:tc>
                  <a:txBody>
                    <a:bodyPr/>
                    <a:lstStyle/>
                    <a:p>
                      <a:r>
                        <a:rPr lang="en-US" sz="1100" b="1">
                          <a:solidFill>
                            <a:schemeClr val="tx1"/>
                          </a:solidFill>
                        </a:rPr>
                        <a:t>Tidak Cocok untuk Evaluasi Kesalahan Prediksi:</a:t>
                      </a:r>
                      <a:r>
                        <a:rPr lang="en-US" sz="1100">
                          <a:solidFill>
                            <a:schemeClr val="tx1"/>
                          </a:solidFill>
                        </a:rPr>
                        <a:t> R² tidak memberi tahu berapa besar kesalahan prediksi model; ini hanya memberi tahu seberapa baik model “fit” ke data.</a:t>
                      </a:r>
                    </a:p>
                    <a:p>
                      <a:r>
                        <a:rPr lang="en-US" sz="1100" b="1">
                          <a:solidFill>
                            <a:schemeClr val="tx1"/>
                          </a:solidFill>
                        </a:rPr>
                        <a:t>R² Negatif</a:t>
                      </a:r>
                      <a:r>
                        <a:rPr lang="en-US" sz="1100">
                          <a:solidFill>
                            <a:schemeClr val="tx1"/>
                          </a:solidFill>
                        </a:rPr>
                        <a:t>: Dalam beberapa kasus, terutama dengan model yang buruk, R² bisa negatif, yang bisa membuatnya sulit diinterpretasikan.</a:t>
                      </a:r>
                    </a:p>
                  </a:txBody>
                  <a:tcPr>
                    <a:noFill/>
                  </a:tcPr>
                </a:tc>
                <a:extLst>
                  <a:ext uri="{0D108BD9-81ED-4DB2-BD59-A6C34878D82A}">
                    <a16:rowId xmlns:a16="http://schemas.microsoft.com/office/drawing/2014/main" val="2345737913"/>
                  </a:ext>
                </a:extLst>
              </a:tr>
            </a:tbl>
          </a:graphicData>
        </a:graphic>
      </p:graphicFrame>
    </p:spTree>
    <p:extLst>
      <p:ext uri="{BB962C8B-B14F-4D97-AF65-F5344CB8AC3E}">
        <p14:creationId xmlns:p14="http://schemas.microsoft.com/office/powerpoint/2010/main" val="25674217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92D586-3F7C-3202-E4F4-1F65B9A7D428}"/>
              </a:ext>
            </a:extLst>
          </p:cNvPr>
          <p:cNvSpPr>
            <a:spLocks noGrp="1"/>
          </p:cNvSpPr>
          <p:nvPr>
            <p:ph type="title"/>
          </p:nvPr>
        </p:nvSpPr>
        <p:spPr>
          <a:xfrm>
            <a:off x="914399" y="365126"/>
            <a:ext cx="10363201" cy="717028"/>
          </a:xfrm>
        </p:spPr>
        <p:txBody>
          <a:bodyPr/>
          <a:lstStyle/>
          <a:p>
            <a:r>
              <a:rPr lang="en-US" b="1">
                <a:effectLst>
                  <a:outerShdw blurRad="38100" dist="38100" dir="2700000" algn="tl">
                    <a:srgbClr val="000000">
                      <a:alpha val="43137"/>
                    </a:srgbClr>
                  </a:outerShdw>
                </a:effectLst>
              </a:rPr>
              <a:t>evaluation</a:t>
            </a:r>
            <a:endParaRPr lang="en-US" b="1" dirty="0">
              <a:effectLst>
                <a:outerShdw blurRad="38100" dist="38100" dir="2700000" algn="tl">
                  <a:srgbClr val="000000">
                    <a:alpha val="43137"/>
                  </a:srgbClr>
                </a:outerShdw>
              </a:effectLst>
            </a:endParaRPr>
          </a:p>
        </p:txBody>
      </p:sp>
      <p:graphicFrame>
        <p:nvGraphicFramePr>
          <p:cNvPr id="4" name="Content Placeholder 3">
            <a:extLst>
              <a:ext uri="{FF2B5EF4-FFF2-40B4-BE49-F238E27FC236}">
                <a16:creationId xmlns:a16="http://schemas.microsoft.com/office/drawing/2014/main" id="{56E8E978-F387-14AD-8328-1C71CAE3FC94}"/>
              </a:ext>
            </a:extLst>
          </p:cNvPr>
          <p:cNvGraphicFramePr>
            <a:graphicFrameLocks noGrp="1"/>
          </p:cNvGraphicFramePr>
          <p:nvPr>
            <p:ph sz="quarter" idx="10"/>
            <p:extLst>
              <p:ext uri="{D42A27DB-BD31-4B8C-83A1-F6EECF244321}">
                <p14:modId xmlns:p14="http://schemas.microsoft.com/office/powerpoint/2010/main" val="1550165585"/>
              </p:ext>
            </p:extLst>
          </p:nvPr>
        </p:nvGraphicFramePr>
        <p:xfrm>
          <a:off x="3536576" y="1445553"/>
          <a:ext cx="5118848" cy="4450080"/>
        </p:xfrm>
        <a:graphic>
          <a:graphicData uri="http://schemas.openxmlformats.org/drawingml/2006/table">
            <a:tbl>
              <a:tblPr firstRow="1" bandRow="1">
                <a:tableStyleId>{5C22544A-7EE6-4342-B048-85BDC9FD1C3A}</a:tableStyleId>
              </a:tblPr>
              <a:tblGrid>
                <a:gridCol w="3711389">
                  <a:extLst>
                    <a:ext uri="{9D8B030D-6E8A-4147-A177-3AD203B41FA5}">
                      <a16:colId xmlns:a16="http://schemas.microsoft.com/office/drawing/2014/main" val="1737872898"/>
                    </a:ext>
                  </a:extLst>
                </a:gridCol>
                <a:gridCol w="1407459">
                  <a:extLst>
                    <a:ext uri="{9D8B030D-6E8A-4147-A177-3AD203B41FA5}">
                      <a16:colId xmlns:a16="http://schemas.microsoft.com/office/drawing/2014/main" val="1055506805"/>
                    </a:ext>
                  </a:extLst>
                </a:gridCol>
              </a:tblGrid>
              <a:tr h="370840">
                <a:tc>
                  <a:txBody>
                    <a:bodyPr/>
                    <a:lstStyle/>
                    <a:p>
                      <a:r>
                        <a:rPr lang="en-US">
                          <a:solidFill>
                            <a:schemeClr val="tx1"/>
                          </a:solidFill>
                        </a:rPr>
                        <a:t>Best Model</a:t>
                      </a:r>
                    </a:p>
                  </a:txBody>
                  <a:tcPr>
                    <a:noFill/>
                  </a:tcPr>
                </a:tc>
                <a:tc>
                  <a:txBody>
                    <a:bodyPr/>
                    <a:lstStyle/>
                    <a:p>
                      <a:pPr algn="r"/>
                      <a:r>
                        <a:rPr lang="en-US">
                          <a:solidFill>
                            <a:schemeClr val="tx1"/>
                          </a:solidFill>
                        </a:rPr>
                        <a:t>XGBoost</a:t>
                      </a:r>
                    </a:p>
                  </a:txBody>
                  <a:tcPr>
                    <a:noFill/>
                  </a:tcPr>
                </a:tc>
                <a:extLst>
                  <a:ext uri="{0D108BD9-81ED-4DB2-BD59-A6C34878D82A}">
                    <a16:rowId xmlns:a16="http://schemas.microsoft.com/office/drawing/2014/main" val="989878262"/>
                  </a:ext>
                </a:extLst>
              </a:tr>
              <a:tr h="370840">
                <a:tc>
                  <a:txBody>
                    <a:bodyPr/>
                    <a:lstStyle/>
                    <a:p>
                      <a:pPr lvl="0"/>
                      <a:r>
                        <a:rPr lang="en-US" b="1">
                          <a:solidFill>
                            <a:schemeClr val="tx1"/>
                          </a:solidFill>
                        </a:rPr>
                        <a:t>Parameter : </a:t>
                      </a:r>
                    </a:p>
                  </a:txBody>
                  <a:tcPr>
                    <a:noFill/>
                  </a:tcPr>
                </a:tc>
                <a:tc>
                  <a:txBody>
                    <a:bodyPr/>
                    <a:lstStyle/>
                    <a:p>
                      <a:pPr algn="r"/>
                      <a:endParaRPr lang="en-US">
                        <a:solidFill>
                          <a:schemeClr val="tx1"/>
                        </a:solidFill>
                      </a:endParaRPr>
                    </a:p>
                  </a:txBody>
                  <a:tcPr>
                    <a:noFill/>
                  </a:tcPr>
                </a:tc>
                <a:extLst>
                  <a:ext uri="{0D108BD9-81ED-4DB2-BD59-A6C34878D82A}">
                    <a16:rowId xmlns:a16="http://schemas.microsoft.com/office/drawing/2014/main" val="1980914872"/>
                  </a:ext>
                </a:extLst>
              </a:tr>
              <a:tr h="370840">
                <a:tc>
                  <a:txBody>
                    <a:bodyPr/>
                    <a:lstStyle/>
                    <a:p>
                      <a:pPr lvl="1"/>
                      <a:r>
                        <a:rPr lang="en-US">
                          <a:solidFill>
                            <a:schemeClr val="tx1"/>
                          </a:solidFill>
                        </a:rPr>
                        <a:t>colsample_bytree</a:t>
                      </a:r>
                    </a:p>
                  </a:txBody>
                  <a:tcPr>
                    <a:noFill/>
                  </a:tcPr>
                </a:tc>
                <a:tc>
                  <a:txBody>
                    <a:bodyPr/>
                    <a:lstStyle/>
                    <a:p>
                      <a:pPr algn="r"/>
                      <a:r>
                        <a:rPr lang="en-US">
                          <a:solidFill>
                            <a:schemeClr val="tx1"/>
                          </a:solidFill>
                        </a:rPr>
                        <a:t>0.8</a:t>
                      </a:r>
                    </a:p>
                  </a:txBody>
                  <a:tcPr>
                    <a:noFill/>
                  </a:tcPr>
                </a:tc>
                <a:extLst>
                  <a:ext uri="{0D108BD9-81ED-4DB2-BD59-A6C34878D82A}">
                    <a16:rowId xmlns:a16="http://schemas.microsoft.com/office/drawing/2014/main" val="2236344174"/>
                  </a:ext>
                </a:extLst>
              </a:tr>
              <a:tr h="370840">
                <a:tc>
                  <a:txBody>
                    <a:bodyPr/>
                    <a:lstStyle/>
                    <a:p>
                      <a:pPr lvl="1"/>
                      <a:r>
                        <a:rPr lang="en-US">
                          <a:solidFill>
                            <a:schemeClr val="tx1"/>
                          </a:solidFill>
                        </a:rPr>
                        <a:t>gamma</a:t>
                      </a:r>
                    </a:p>
                  </a:txBody>
                  <a:tcPr>
                    <a:noFill/>
                  </a:tcPr>
                </a:tc>
                <a:tc>
                  <a:txBody>
                    <a:bodyPr/>
                    <a:lstStyle/>
                    <a:p>
                      <a:pPr algn="r"/>
                      <a:r>
                        <a:rPr lang="en-US">
                          <a:solidFill>
                            <a:schemeClr val="tx1"/>
                          </a:solidFill>
                        </a:rPr>
                        <a:t>0</a:t>
                      </a:r>
                    </a:p>
                  </a:txBody>
                  <a:tcPr>
                    <a:noFill/>
                  </a:tcPr>
                </a:tc>
                <a:extLst>
                  <a:ext uri="{0D108BD9-81ED-4DB2-BD59-A6C34878D82A}">
                    <a16:rowId xmlns:a16="http://schemas.microsoft.com/office/drawing/2014/main" val="1140082475"/>
                  </a:ext>
                </a:extLst>
              </a:tr>
              <a:tr h="370840">
                <a:tc>
                  <a:txBody>
                    <a:bodyPr/>
                    <a:lstStyle/>
                    <a:p>
                      <a:pPr lvl="1"/>
                      <a:r>
                        <a:rPr lang="en-US">
                          <a:solidFill>
                            <a:schemeClr val="tx1"/>
                          </a:solidFill>
                        </a:rPr>
                        <a:t>learning_rate</a:t>
                      </a:r>
                    </a:p>
                  </a:txBody>
                  <a:tcPr>
                    <a:noFill/>
                  </a:tcPr>
                </a:tc>
                <a:tc>
                  <a:txBody>
                    <a:bodyPr/>
                    <a:lstStyle/>
                    <a:p>
                      <a:pPr algn="r"/>
                      <a:r>
                        <a:rPr lang="en-US">
                          <a:solidFill>
                            <a:schemeClr val="tx1"/>
                          </a:solidFill>
                        </a:rPr>
                        <a:t>0.1</a:t>
                      </a:r>
                    </a:p>
                  </a:txBody>
                  <a:tcPr>
                    <a:noFill/>
                  </a:tcPr>
                </a:tc>
                <a:extLst>
                  <a:ext uri="{0D108BD9-81ED-4DB2-BD59-A6C34878D82A}">
                    <a16:rowId xmlns:a16="http://schemas.microsoft.com/office/drawing/2014/main" val="4279840987"/>
                  </a:ext>
                </a:extLst>
              </a:tr>
              <a:tr h="370840">
                <a:tc>
                  <a:txBody>
                    <a:bodyPr/>
                    <a:lstStyle/>
                    <a:p>
                      <a:pPr lvl="1"/>
                      <a:r>
                        <a:rPr lang="en-US">
                          <a:solidFill>
                            <a:schemeClr val="tx1"/>
                          </a:solidFill>
                        </a:rPr>
                        <a:t>max_depth</a:t>
                      </a:r>
                    </a:p>
                  </a:txBody>
                  <a:tcPr>
                    <a:noFill/>
                  </a:tcPr>
                </a:tc>
                <a:tc>
                  <a:txBody>
                    <a:bodyPr/>
                    <a:lstStyle/>
                    <a:p>
                      <a:pPr algn="r"/>
                      <a:r>
                        <a:rPr lang="en-US">
                          <a:solidFill>
                            <a:schemeClr val="tx1"/>
                          </a:solidFill>
                        </a:rPr>
                        <a:t>7</a:t>
                      </a:r>
                    </a:p>
                  </a:txBody>
                  <a:tcPr>
                    <a:noFill/>
                  </a:tcPr>
                </a:tc>
                <a:extLst>
                  <a:ext uri="{0D108BD9-81ED-4DB2-BD59-A6C34878D82A}">
                    <a16:rowId xmlns:a16="http://schemas.microsoft.com/office/drawing/2014/main" val="2044167194"/>
                  </a:ext>
                </a:extLst>
              </a:tr>
              <a:tr h="370840">
                <a:tc>
                  <a:txBody>
                    <a:bodyPr/>
                    <a:lstStyle/>
                    <a:p>
                      <a:pPr lvl="1"/>
                      <a:r>
                        <a:rPr lang="en-US">
                          <a:solidFill>
                            <a:schemeClr val="tx1"/>
                          </a:solidFill>
                        </a:rPr>
                        <a:t>min_child_weight</a:t>
                      </a:r>
                    </a:p>
                  </a:txBody>
                  <a:tcPr>
                    <a:noFill/>
                  </a:tcPr>
                </a:tc>
                <a:tc>
                  <a:txBody>
                    <a:bodyPr/>
                    <a:lstStyle/>
                    <a:p>
                      <a:pPr algn="r"/>
                      <a:r>
                        <a:rPr lang="en-US">
                          <a:solidFill>
                            <a:schemeClr val="tx1"/>
                          </a:solidFill>
                        </a:rPr>
                        <a:t>3</a:t>
                      </a:r>
                    </a:p>
                  </a:txBody>
                  <a:tcPr>
                    <a:noFill/>
                  </a:tcPr>
                </a:tc>
                <a:extLst>
                  <a:ext uri="{0D108BD9-81ED-4DB2-BD59-A6C34878D82A}">
                    <a16:rowId xmlns:a16="http://schemas.microsoft.com/office/drawing/2014/main" val="2002681375"/>
                  </a:ext>
                </a:extLst>
              </a:tr>
              <a:tr h="370840">
                <a:tc>
                  <a:txBody>
                    <a:bodyPr/>
                    <a:lstStyle/>
                    <a:p>
                      <a:pPr lvl="1"/>
                      <a:r>
                        <a:rPr lang="en-US">
                          <a:solidFill>
                            <a:schemeClr val="tx1"/>
                          </a:solidFill>
                        </a:rPr>
                        <a:t>n_estimator</a:t>
                      </a:r>
                    </a:p>
                  </a:txBody>
                  <a:tcPr>
                    <a:noFill/>
                  </a:tcPr>
                </a:tc>
                <a:tc>
                  <a:txBody>
                    <a:bodyPr/>
                    <a:lstStyle/>
                    <a:p>
                      <a:pPr algn="r"/>
                      <a:r>
                        <a:rPr lang="en-US">
                          <a:solidFill>
                            <a:schemeClr val="tx1"/>
                          </a:solidFill>
                        </a:rPr>
                        <a:t>500</a:t>
                      </a:r>
                    </a:p>
                  </a:txBody>
                  <a:tcPr>
                    <a:noFill/>
                  </a:tcPr>
                </a:tc>
                <a:extLst>
                  <a:ext uri="{0D108BD9-81ED-4DB2-BD59-A6C34878D82A}">
                    <a16:rowId xmlns:a16="http://schemas.microsoft.com/office/drawing/2014/main" val="2374492479"/>
                  </a:ext>
                </a:extLst>
              </a:tr>
              <a:tr h="370840">
                <a:tc>
                  <a:txBody>
                    <a:bodyPr/>
                    <a:lstStyle/>
                    <a:p>
                      <a:pPr lvl="1"/>
                      <a:r>
                        <a:rPr lang="en-US">
                          <a:solidFill>
                            <a:schemeClr val="tx1"/>
                          </a:solidFill>
                        </a:rPr>
                        <a:t>Subsample</a:t>
                      </a:r>
                    </a:p>
                  </a:txBody>
                  <a:tcPr>
                    <a:noFill/>
                  </a:tcPr>
                </a:tc>
                <a:tc>
                  <a:txBody>
                    <a:bodyPr/>
                    <a:lstStyle/>
                    <a:p>
                      <a:pPr algn="r"/>
                      <a:r>
                        <a:rPr lang="en-US">
                          <a:solidFill>
                            <a:schemeClr val="tx1"/>
                          </a:solidFill>
                        </a:rPr>
                        <a:t>0.8</a:t>
                      </a:r>
                    </a:p>
                  </a:txBody>
                  <a:tcPr>
                    <a:noFill/>
                  </a:tcPr>
                </a:tc>
                <a:extLst>
                  <a:ext uri="{0D108BD9-81ED-4DB2-BD59-A6C34878D82A}">
                    <a16:rowId xmlns:a16="http://schemas.microsoft.com/office/drawing/2014/main" val="3233621349"/>
                  </a:ext>
                </a:extLst>
              </a:tr>
              <a:tr h="370840">
                <a:tc>
                  <a:txBody>
                    <a:bodyPr/>
                    <a:lstStyle/>
                    <a:p>
                      <a:r>
                        <a:rPr lang="en-US" b="1">
                          <a:solidFill>
                            <a:schemeClr val="tx1"/>
                          </a:solidFill>
                        </a:rPr>
                        <a:t>Evaluation:</a:t>
                      </a:r>
                    </a:p>
                  </a:txBody>
                  <a:tcPr>
                    <a:noFill/>
                  </a:tcPr>
                </a:tc>
                <a:tc>
                  <a:txBody>
                    <a:bodyPr/>
                    <a:lstStyle/>
                    <a:p>
                      <a:pPr algn="r"/>
                      <a:endParaRPr lang="en-US">
                        <a:solidFill>
                          <a:schemeClr val="tx1"/>
                        </a:solidFill>
                      </a:endParaRPr>
                    </a:p>
                  </a:txBody>
                  <a:tcPr>
                    <a:noFill/>
                  </a:tcPr>
                </a:tc>
                <a:extLst>
                  <a:ext uri="{0D108BD9-81ED-4DB2-BD59-A6C34878D82A}">
                    <a16:rowId xmlns:a16="http://schemas.microsoft.com/office/drawing/2014/main" val="3955161480"/>
                  </a:ext>
                </a:extLst>
              </a:tr>
              <a:tr h="370840">
                <a:tc>
                  <a:txBody>
                    <a:bodyPr/>
                    <a:lstStyle/>
                    <a:p>
                      <a:pPr lvl="1"/>
                      <a:r>
                        <a:rPr lang="en-US">
                          <a:solidFill>
                            <a:schemeClr val="tx1"/>
                          </a:solidFill>
                        </a:rPr>
                        <a:t>MAPE</a:t>
                      </a:r>
                    </a:p>
                  </a:txBody>
                  <a:tcPr>
                    <a:noFill/>
                  </a:tcPr>
                </a:tc>
                <a:tc>
                  <a:txBody>
                    <a:bodyPr/>
                    <a:lstStyle/>
                    <a:p>
                      <a:pPr algn="r"/>
                      <a:r>
                        <a:rPr lang="en-US">
                          <a:solidFill>
                            <a:schemeClr val="tx1"/>
                          </a:solidFill>
                        </a:rPr>
                        <a:t>1.1304</a:t>
                      </a:r>
                    </a:p>
                  </a:txBody>
                  <a:tcPr>
                    <a:noFill/>
                  </a:tcPr>
                </a:tc>
                <a:extLst>
                  <a:ext uri="{0D108BD9-81ED-4DB2-BD59-A6C34878D82A}">
                    <a16:rowId xmlns:a16="http://schemas.microsoft.com/office/drawing/2014/main" val="1781994513"/>
                  </a:ext>
                </a:extLst>
              </a:tr>
              <a:tr h="370840">
                <a:tc>
                  <a:txBody>
                    <a:bodyPr/>
                    <a:lstStyle/>
                    <a:p>
                      <a:pPr lvl="1"/>
                      <a:r>
                        <a:rPr lang="en-US">
                          <a:solidFill>
                            <a:schemeClr val="tx1"/>
                          </a:solidFill>
                        </a:rPr>
                        <a:t>R</a:t>
                      </a:r>
                      <a:r>
                        <a:rPr lang="en-US" baseline="30000">
                          <a:solidFill>
                            <a:schemeClr val="tx1"/>
                          </a:solidFill>
                        </a:rPr>
                        <a:t>2</a:t>
                      </a:r>
                    </a:p>
                  </a:txBody>
                  <a:tcPr>
                    <a:noFill/>
                  </a:tcPr>
                </a:tc>
                <a:tc>
                  <a:txBody>
                    <a:bodyPr/>
                    <a:lstStyle/>
                    <a:p>
                      <a:pPr algn="r"/>
                      <a:r>
                        <a:rPr lang="en-US">
                          <a:solidFill>
                            <a:schemeClr val="tx1"/>
                          </a:solidFill>
                        </a:rPr>
                        <a:t>0.8057</a:t>
                      </a:r>
                    </a:p>
                  </a:txBody>
                  <a:tcPr>
                    <a:noFill/>
                  </a:tcPr>
                </a:tc>
                <a:extLst>
                  <a:ext uri="{0D108BD9-81ED-4DB2-BD59-A6C34878D82A}">
                    <a16:rowId xmlns:a16="http://schemas.microsoft.com/office/drawing/2014/main" val="1600890039"/>
                  </a:ext>
                </a:extLst>
              </a:tr>
            </a:tbl>
          </a:graphicData>
        </a:graphic>
      </p:graphicFrame>
      <p:sp>
        <p:nvSpPr>
          <p:cNvPr id="5" name="Slide Number Placeholder 4">
            <a:extLst>
              <a:ext uri="{FF2B5EF4-FFF2-40B4-BE49-F238E27FC236}">
                <a16:creationId xmlns:a16="http://schemas.microsoft.com/office/drawing/2014/main" id="{FD4FFC83-A1E8-FCEA-2C47-38C5ADAEA1CA}"/>
              </a:ext>
            </a:extLst>
          </p:cNvPr>
          <p:cNvSpPr>
            <a:spLocks noGrp="1"/>
          </p:cNvSpPr>
          <p:nvPr>
            <p:ph type="sldNum" sz="quarter" idx="4"/>
          </p:nvPr>
        </p:nvSpPr>
        <p:spPr>
          <a:xfrm>
            <a:off x="914400" y="6246254"/>
            <a:ext cx="631065" cy="296214"/>
          </a:xfrm>
        </p:spPr>
        <p:txBody>
          <a:bodyPr/>
          <a:lstStyle/>
          <a:p>
            <a:fld id="{B5CEABB6-07DC-46E8-9B57-56EC44A396E5}" type="slidenum">
              <a:rPr lang="en-US" smtClean="0"/>
              <a:pPr/>
              <a:t>11</a:t>
            </a:fld>
            <a:endParaRPr lang="en-US" dirty="0"/>
          </a:p>
        </p:txBody>
      </p:sp>
    </p:spTree>
    <p:extLst>
      <p:ext uri="{BB962C8B-B14F-4D97-AF65-F5344CB8AC3E}">
        <p14:creationId xmlns:p14="http://schemas.microsoft.com/office/powerpoint/2010/main" val="26767389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92D586-3F7C-3202-E4F4-1F65B9A7D428}"/>
              </a:ext>
            </a:extLst>
          </p:cNvPr>
          <p:cNvSpPr>
            <a:spLocks noGrp="1"/>
          </p:cNvSpPr>
          <p:nvPr>
            <p:ph type="title"/>
          </p:nvPr>
        </p:nvSpPr>
        <p:spPr>
          <a:xfrm>
            <a:off x="914399" y="365126"/>
            <a:ext cx="10363201" cy="717028"/>
          </a:xfrm>
        </p:spPr>
        <p:txBody>
          <a:bodyPr/>
          <a:lstStyle/>
          <a:p>
            <a:r>
              <a:rPr lang="en-US" b="1">
                <a:effectLst>
                  <a:outerShdw blurRad="38100" dist="38100" dir="2700000" algn="tl">
                    <a:srgbClr val="000000">
                      <a:alpha val="43137"/>
                    </a:srgbClr>
                  </a:outerShdw>
                </a:effectLst>
              </a:rPr>
              <a:t>deployment</a:t>
            </a:r>
            <a:endParaRPr lang="en-US" b="1" dirty="0">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375DADF2-8E4D-6C0E-0FA2-C5228AF29C1D}"/>
              </a:ext>
            </a:extLst>
          </p:cNvPr>
          <p:cNvSpPr>
            <a:spLocks noGrp="1"/>
          </p:cNvSpPr>
          <p:nvPr>
            <p:ph sz="quarter" idx="10"/>
          </p:nvPr>
        </p:nvSpPr>
        <p:spPr>
          <a:xfrm>
            <a:off x="914399" y="1082155"/>
            <a:ext cx="10912840" cy="4687276"/>
          </a:xfrm>
        </p:spPr>
        <p:txBody>
          <a:bodyPr/>
          <a:lstStyle/>
          <a:p>
            <a:pPr marL="0" indent="0">
              <a:lnSpc>
                <a:spcPct val="150000"/>
              </a:lnSpc>
              <a:buNone/>
            </a:pPr>
            <a:r>
              <a:rPr lang="en-US" noProof="1"/>
              <a:t>Model di simpan dengan mengunakan pickle</a:t>
            </a:r>
          </a:p>
        </p:txBody>
      </p:sp>
      <p:sp>
        <p:nvSpPr>
          <p:cNvPr id="5" name="Slide Number Placeholder 4">
            <a:extLst>
              <a:ext uri="{FF2B5EF4-FFF2-40B4-BE49-F238E27FC236}">
                <a16:creationId xmlns:a16="http://schemas.microsoft.com/office/drawing/2014/main" id="{FD4FFC83-A1E8-FCEA-2C47-38C5ADAEA1CA}"/>
              </a:ext>
            </a:extLst>
          </p:cNvPr>
          <p:cNvSpPr>
            <a:spLocks noGrp="1"/>
          </p:cNvSpPr>
          <p:nvPr>
            <p:ph type="sldNum" sz="quarter" idx="4"/>
          </p:nvPr>
        </p:nvSpPr>
        <p:spPr>
          <a:xfrm>
            <a:off x="914400" y="6246254"/>
            <a:ext cx="631065" cy="296214"/>
          </a:xfrm>
        </p:spPr>
        <p:txBody>
          <a:bodyPr/>
          <a:lstStyle/>
          <a:p>
            <a:fld id="{B5CEABB6-07DC-46E8-9B57-56EC44A396E5}" type="slidenum">
              <a:rPr lang="en-US" smtClean="0"/>
              <a:pPr/>
              <a:t>12</a:t>
            </a:fld>
            <a:endParaRPr lang="en-US" dirty="0"/>
          </a:p>
        </p:txBody>
      </p:sp>
      <p:pic>
        <p:nvPicPr>
          <p:cNvPr id="8" name="Picture 7">
            <a:extLst>
              <a:ext uri="{FF2B5EF4-FFF2-40B4-BE49-F238E27FC236}">
                <a16:creationId xmlns:a16="http://schemas.microsoft.com/office/drawing/2014/main" id="{90E6B01D-8E94-A2B0-4072-462850672294}"/>
              </a:ext>
            </a:extLst>
          </p:cNvPr>
          <p:cNvPicPr>
            <a:picLocks noChangeAspect="1"/>
          </p:cNvPicPr>
          <p:nvPr/>
        </p:nvPicPr>
        <p:blipFill>
          <a:blip r:embed="rId3"/>
          <a:stretch>
            <a:fillRect/>
          </a:stretch>
        </p:blipFill>
        <p:spPr>
          <a:xfrm>
            <a:off x="988156" y="1665073"/>
            <a:ext cx="10289444" cy="2895180"/>
          </a:xfrm>
          <a:prstGeom prst="rect">
            <a:avLst/>
          </a:prstGeom>
        </p:spPr>
      </p:pic>
    </p:spTree>
    <p:extLst>
      <p:ext uri="{BB962C8B-B14F-4D97-AF65-F5344CB8AC3E}">
        <p14:creationId xmlns:p14="http://schemas.microsoft.com/office/powerpoint/2010/main" val="25443366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92D586-3F7C-3202-E4F4-1F65B9A7D428}"/>
              </a:ext>
            </a:extLst>
          </p:cNvPr>
          <p:cNvSpPr>
            <a:spLocks noGrp="1"/>
          </p:cNvSpPr>
          <p:nvPr>
            <p:ph type="title"/>
          </p:nvPr>
        </p:nvSpPr>
        <p:spPr>
          <a:xfrm>
            <a:off x="914399" y="365126"/>
            <a:ext cx="10363201" cy="717028"/>
          </a:xfrm>
        </p:spPr>
        <p:txBody>
          <a:bodyPr/>
          <a:lstStyle/>
          <a:p>
            <a:r>
              <a:rPr lang="en-US" b="1">
                <a:effectLst>
                  <a:outerShdw blurRad="38100" dist="38100" dir="2700000" algn="tl">
                    <a:srgbClr val="000000">
                      <a:alpha val="43137"/>
                    </a:srgbClr>
                  </a:outerShdw>
                </a:effectLst>
              </a:rPr>
              <a:t>Prototype front end</a:t>
            </a:r>
            <a:endParaRPr lang="en-US" b="1" dirty="0">
              <a:effectLst>
                <a:outerShdw blurRad="38100" dist="38100" dir="2700000" algn="tl">
                  <a:srgbClr val="000000">
                    <a:alpha val="43137"/>
                  </a:srgbClr>
                </a:outerShdw>
              </a:effectLst>
            </a:endParaRPr>
          </a:p>
        </p:txBody>
      </p:sp>
      <p:sp>
        <p:nvSpPr>
          <p:cNvPr id="5" name="Slide Number Placeholder 4">
            <a:extLst>
              <a:ext uri="{FF2B5EF4-FFF2-40B4-BE49-F238E27FC236}">
                <a16:creationId xmlns:a16="http://schemas.microsoft.com/office/drawing/2014/main" id="{FD4FFC83-A1E8-FCEA-2C47-38C5ADAEA1CA}"/>
              </a:ext>
            </a:extLst>
          </p:cNvPr>
          <p:cNvSpPr>
            <a:spLocks noGrp="1"/>
          </p:cNvSpPr>
          <p:nvPr>
            <p:ph type="sldNum" sz="quarter" idx="4"/>
          </p:nvPr>
        </p:nvSpPr>
        <p:spPr>
          <a:xfrm>
            <a:off x="914400" y="6246254"/>
            <a:ext cx="631065" cy="296214"/>
          </a:xfrm>
        </p:spPr>
        <p:txBody>
          <a:bodyPr/>
          <a:lstStyle/>
          <a:p>
            <a:fld id="{B5CEABB6-07DC-46E8-9B57-56EC44A396E5}" type="slidenum">
              <a:rPr lang="en-US" smtClean="0"/>
              <a:pPr/>
              <a:t>13</a:t>
            </a:fld>
            <a:endParaRPr lang="en-US" dirty="0"/>
          </a:p>
        </p:txBody>
      </p:sp>
      <p:pic>
        <p:nvPicPr>
          <p:cNvPr id="12" name="Picture 11">
            <a:extLst>
              <a:ext uri="{FF2B5EF4-FFF2-40B4-BE49-F238E27FC236}">
                <a16:creationId xmlns:a16="http://schemas.microsoft.com/office/drawing/2014/main" id="{A9260971-E1C1-8426-7765-11F3BE2FE6FE}"/>
              </a:ext>
            </a:extLst>
          </p:cNvPr>
          <p:cNvPicPr>
            <a:picLocks noChangeAspect="1"/>
          </p:cNvPicPr>
          <p:nvPr/>
        </p:nvPicPr>
        <p:blipFill>
          <a:blip r:embed="rId3"/>
          <a:stretch>
            <a:fillRect/>
          </a:stretch>
        </p:blipFill>
        <p:spPr>
          <a:xfrm>
            <a:off x="618359" y="1340194"/>
            <a:ext cx="10955279" cy="4906060"/>
          </a:xfrm>
          <a:prstGeom prst="rect">
            <a:avLst/>
          </a:prstGeom>
        </p:spPr>
      </p:pic>
    </p:spTree>
    <p:extLst>
      <p:ext uri="{BB962C8B-B14F-4D97-AF65-F5344CB8AC3E}">
        <p14:creationId xmlns:p14="http://schemas.microsoft.com/office/powerpoint/2010/main" val="20872889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3" name="Graphic 2">
            <a:extLst>
              <a:ext uri="{FF2B5EF4-FFF2-40B4-BE49-F238E27FC236}">
                <a16:creationId xmlns:a16="http://schemas.microsoft.com/office/drawing/2014/main" id="{77B52831-0916-294C-0ACB-9774B9805D9B}"/>
              </a:ext>
              <a:ext uri="{C183D7F6-B498-43B3-948B-1728B52AA6E4}">
                <adec:decorative xmlns:adec="http://schemas.microsoft.com/office/drawing/2017/decorative" val="1"/>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l="4151" r="18577"/>
          <a:stretch/>
        </p:blipFill>
        <p:spPr>
          <a:xfrm flipH="1">
            <a:off x="0" y="0"/>
            <a:ext cx="5181600" cy="6858000"/>
          </a:xfrm>
          <a:prstGeom prst="rect">
            <a:avLst/>
          </a:prstGeom>
        </p:spPr>
      </p:pic>
      <p:sp>
        <p:nvSpPr>
          <p:cNvPr id="7" name="Title 6">
            <a:extLst>
              <a:ext uri="{FF2B5EF4-FFF2-40B4-BE49-F238E27FC236}">
                <a16:creationId xmlns:a16="http://schemas.microsoft.com/office/drawing/2014/main" id="{E82E216E-9EE0-9D3F-D692-083F575A3D04}"/>
              </a:ext>
            </a:extLst>
          </p:cNvPr>
          <p:cNvSpPr>
            <a:spLocks noGrp="1"/>
          </p:cNvSpPr>
          <p:nvPr>
            <p:ph type="title"/>
          </p:nvPr>
        </p:nvSpPr>
        <p:spPr>
          <a:xfrm>
            <a:off x="6091515" y="374090"/>
            <a:ext cx="5057104" cy="3624984"/>
          </a:xfrm>
        </p:spPr>
        <p:txBody>
          <a:bodyPr/>
          <a:lstStyle/>
          <a:p>
            <a:r>
              <a:rPr lang="en-US" dirty="0"/>
              <a:t>Thank you</a:t>
            </a:r>
          </a:p>
        </p:txBody>
      </p:sp>
    </p:spTree>
    <p:extLst>
      <p:ext uri="{BB962C8B-B14F-4D97-AF65-F5344CB8AC3E}">
        <p14:creationId xmlns:p14="http://schemas.microsoft.com/office/powerpoint/2010/main" val="7699326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92D586-3F7C-3202-E4F4-1F65B9A7D428}"/>
              </a:ext>
            </a:extLst>
          </p:cNvPr>
          <p:cNvSpPr>
            <a:spLocks noGrp="1"/>
          </p:cNvSpPr>
          <p:nvPr>
            <p:ph type="title"/>
          </p:nvPr>
        </p:nvSpPr>
        <p:spPr>
          <a:xfrm>
            <a:off x="914399" y="365126"/>
            <a:ext cx="10363201" cy="717028"/>
          </a:xfrm>
        </p:spPr>
        <p:txBody>
          <a:bodyPr/>
          <a:lstStyle/>
          <a:p>
            <a:r>
              <a:rPr lang="en-US" b="1">
                <a:effectLst>
                  <a:outerShdw blurRad="38100" dist="38100" dir="2700000" algn="tl">
                    <a:srgbClr val="000000">
                      <a:alpha val="43137"/>
                    </a:srgbClr>
                  </a:outerShdw>
                </a:effectLst>
              </a:rPr>
              <a:t>BACKGROUND</a:t>
            </a:r>
            <a:endParaRPr lang="en-US" b="1" dirty="0">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375DADF2-8E4D-6C0E-0FA2-C5228AF29C1D}"/>
              </a:ext>
            </a:extLst>
          </p:cNvPr>
          <p:cNvSpPr>
            <a:spLocks noGrp="1"/>
          </p:cNvSpPr>
          <p:nvPr>
            <p:ph sz="quarter" idx="10"/>
          </p:nvPr>
        </p:nvSpPr>
        <p:spPr>
          <a:xfrm>
            <a:off x="914399" y="1558977"/>
            <a:ext cx="10912840" cy="4210453"/>
          </a:xfrm>
        </p:spPr>
        <p:txBody>
          <a:bodyPr>
            <a:normAutofit/>
          </a:bodyPr>
          <a:lstStyle/>
          <a:p>
            <a:pPr marL="0" indent="0">
              <a:lnSpc>
                <a:spcPct val="150000"/>
              </a:lnSpc>
              <a:buNone/>
            </a:pPr>
            <a:r>
              <a:rPr lang="en-US" b="1" noProof="1"/>
              <a:t>OTO MOBILE, sebagai platform jual beli mobil </a:t>
            </a:r>
            <a:r>
              <a:rPr lang="en-US" noProof="1"/>
              <a:t>bekas terkemuka, ingin memberikan solusi yang memudahkan pengguna dalam memperkirakan harga mobil bekas secara akurat. </a:t>
            </a:r>
          </a:p>
          <a:p>
            <a:pPr marL="0" indent="0">
              <a:lnSpc>
                <a:spcPct val="150000"/>
              </a:lnSpc>
              <a:buNone/>
            </a:pPr>
            <a:r>
              <a:rPr lang="en-US" b="1" noProof="1"/>
              <a:t>Menentukan harga mobil bekas</a:t>
            </a:r>
            <a:r>
              <a:rPr lang="en-US" noProof="1"/>
              <a:t> yang tepat adalah tantangan yang sering dihadapi oleh penjual dan pembeli di Saudi Arabia. </a:t>
            </a:r>
          </a:p>
          <a:p>
            <a:pPr marL="0" indent="0">
              <a:lnSpc>
                <a:spcPct val="150000"/>
              </a:lnSpc>
              <a:buNone/>
            </a:pPr>
            <a:r>
              <a:rPr lang="en-US" noProof="1"/>
              <a:t>Untuk mencapai hal ini, kami mengembangkan </a:t>
            </a:r>
            <a:r>
              <a:rPr lang="en-US" b="1" noProof="1"/>
              <a:t>model prediksi harga mobil bekas menggunakan Machine Learning </a:t>
            </a:r>
            <a:r>
              <a:rPr lang="en-US" noProof="1"/>
              <a:t>yang akan </a:t>
            </a:r>
            <a:r>
              <a:rPr lang="en-US" b="1" noProof="1"/>
              <a:t>diintegrasikan</a:t>
            </a:r>
            <a:r>
              <a:rPr lang="en-US" noProof="1"/>
              <a:t> ke dalam platform OTO MOBILE.</a:t>
            </a:r>
          </a:p>
        </p:txBody>
      </p:sp>
      <p:sp>
        <p:nvSpPr>
          <p:cNvPr id="5" name="Slide Number Placeholder 4">
            <a:extLst>
              <a:ext uri="{FF2B5EF4-FFF2-40B4-BE49-F238E27FC236}">
                <a16:creationId xmlns:a16="http://schemas.microsoft.com/office/drawing/2014/main" id="{FD4FFC83-A1E8-FCEA-2C47-38C5ADAEA1CA}"/>
              </a:ext>
            </a:extLst>
          </p:cNvPr>
          <p:cNvSpPr>
            <a:spLocks noGrp="1"/>
          </p:cNvSpPr>
          <p:nvPr>
            <p:ph type="sldNum" sz="quarter" idx="4"/>
          </p:nvPr>
        </p:nvSpPr>
        <p:spPr>
          <a:xfrm>
            <a:off x="914400" y="6246254"/>
            <a:ext cx="631065" cy="296214"/>
          </a:xfrm>
        </p:spPr>
        <p:txBody>
          <a:bodyPr/>
          <a:lstStyle/>
          <a:p>
            <a:fld id="{B5CEABB6-07DC-46E8-9B57-56EC44A396E5}" type="slidenum">
              <a:rPr lang="en-US" smtClean="0"/>
              <a:pPr/>
              <a:t>2</a:t>
            </a:fld>
            <a:endParaRPr lang="en-US" dirty="0"/>
          </a:p>
        </p:txBody>
      </p:sp>
    </p:spTree>
    <p:extLst>
      <p:ext uri="{BB962C8B-B14F-4D97-AF65-F5344CB8AC3E}">
        <p14:creationId xmlns:p14="http://schemas.microsoft.com/office/powerpoint/2010/main" val="28034934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92D586-3F7C-3202-E4F4-1F65B9A7D428}"/>
              </a:ext>
            </a:extLst>
          </p:cNvPr>
          <p:cNvSpPr>
            <a:spLocks noGrp="1"/>
          </p:cNvSpPr>
          <p:nvPr>
            <p:ph type="title"/>
          </p:nvPr>
        </p:nvSpPr>
        <p:spPr>
          <a:xfrm>
            <a:off x="914399" y="365126"/>
            <a:ext cx="10363201" cy="717028"/>
          </a:xfrm>
        </p:spPr>
        <p:txBody>
          <a:bodyPr/>
          <a:lstStyle/>
          <a:p>
            <a:r>
              <a:rPr lang="en-US" b="1">
                <a:effectLst>
                  <a:outerShdw blurRad="38100" dist="38100" dir="2700000" algn="tl">
                    <a:srgbClr val="000000">
                      <a:alpha val="43137"/>
                    </a:srgbClr>
                  </a:outerShdw>
                </a:effectLst>
              </a:rPr>
              <a:t>HASIL PEMODELAN</a:t>
            </a:r>
            <a:endParaRPr lang="en-US" b="1" dirty="0">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375DADF2-8E4D-6C0E-0FA2-C5228AF29C1D}"/>
              </a:ext>
            </a:extLst>
          </p:cNvPr>
          <p:cNvSpPr>
            <a:spLocks noGrp="1"/>
          </p:cNvSpPr>
          <p:nvPr>
            <p:ph sz="quarter" idx="10"/>
          </p:nvPr>
        </p:nvSpPr>
        <p:spPr>
          <a:xfrm>
            <a:off x="914399" y="1558977"/>
            <a:ext cx="10912840" cy="4210453"/>
          </a:xfrm>
        </p:spPr>
        <p:txBody>
          <a:bodyPr/>
          <a:lstStyle/>
          <a:p>
            <a:pPr marL="0" indent="0">
              <a:lnSpc>
                <a:spcPct val="150000"/>
              </a:lnSpc>
              <a:buNone/>
            </a:pPr>
            <a:r>
              <a:rPr lang="en-US" noProof="1">
                <a:solidFill>
                  <a:srgbClr val="323232"/>
                </a:solidFill>
              </a:rPr>
              <a:t>Setelah melakunan analisis, model </a:t>
            </a:r>
            <a:r>
              <a:rPr lang="en-US" b="1" noProof="1"/>
              <a:t>XGBoost</a:t>
            </a:r>
            <a:r>
              <a:rPr lang="en-US" noProof="1">
                <a:solidFill>
                  <a:srgbClr val="323232"/>
                </a:solidFill>
              </a:rPr>
              <a:t> berhasil diidentifikasi sebagai model yang paling optimal. Model ini mencapai performa yang impresif dengan nilai </a:t>
            </a:r>
            <a:r>
              <a:rPr lang="en-US" b="1" noProof="1"/>
              <a:t>MAPE</a:t>
            </a:r>
            <a:r>
              <a:rPr lang="en-US" noProof="1">
                <a:solidFill>
                  <a:srgbClr val="323232"/>
                </a:solidFill>
              </a:rPr>
              <a:t> sebesar </a:t>
            </a:r>
            <a:r>
              <a:rPr lang="en-US" b="1" noProof="1"/>
              <a:t>1.1304</a:t>
            </a:r>
            <a:r>
              <a:rPr lang="en-US" noProof="1">
                <a:solidFill>
                  <a:srgbClr val="323232"/>
                </a:solidFill>
              </a:rPr>
              <a:t>, menandakan prediksi yang sangat akurat dan kesalahan relatif yang minimal. Selain itu, model ini juga menunjukkan kekuatan prediksi yang kuat dengan nilai </a:t>
            </a:r>
            <a:r>
              <a:rPr lang="en-US" b="1" noProof="1"/>
              <a:t>R²</a:t>
            </a:r>
            <a:r>
              <a:rPr lang="en-US" noProof="1">
                <a:solidFill>
                  <a:srgbClr val="323232"/>
                </a:solidFill>
              </a:rPr>
              <a:t> sebesar</a:t>
            </a:r>
            <a:r>
              <a:rPr lang="en-US" b="1" noProof="1"/>
              <a:t> 0.8057</a:t>
            </a:r>
            <a:r>
              <a:rPr lang="en-US" noProof="1">
                <a:solidFill>
                  <a:srgbClr val="323232"/>
                </a:solidFill>
              </a:rPr>
              <a:t>, yang mengindikasikan bahwa model mampu menjelaskan sekitar 80.57% variabilitas dalam data. </a:t>
            </a:r>
          </a:p>
          <a:p>
            <a:pPr marL="0" indent="0">
              <a:lnSpc>
                <a:spcPct val="150000"/>
              </a:lnSpc>
              <a:buNone/>
            </a:pPr>
            <a:r>
              <a:rPr lang="en-US" noProof="1">
                <a:solidFill>
                  <a:srgbClr val="323232"/>
                </a:solidFill>
              </a:rPr>
              <a:t>Dengan hasil ini, XGBoost menjadi pilihan terbaik untuk memprediksi dengan presisi tinggi dalam skenario yang dianalisis.</a:t>
            </a:r>
          </a:p>
        </p:txBody>
      </p:sp>
      <p:sp>
        <p:nvSpPr>
          <p:cNvPr id="5" name="Slide Number Placeholder 4">
            <a:extLst>
              <a:ext uri="{FF2B5EF4-FFF2-40B4-BE49-F238E27FC236}">
                <a16:creationId xmlns:a16="http://schemas.microsoft.com/office/drawing/2014/main" id="{FD4FFC83-A1E8-FCEA-2C47-38C5ADAEA1CA}"/>
              </a:ext>
            </a:extLst>
          </p:cNvPr>
          <p:cNvSpPr>
            <a:spLocks noGrp="1"/>
          </p:cNvSpPr>
          <p:nvPr>
            <p:ph type="sldNum" sz="quarter" idx="4"/>
          </p:nvPr>
        </p:nvSpPr>
        <p:spPr>
          <a:xfrm>
            <a:off x="914400" y="6246254"/>
            <a:ext cx="631065" cy="296214"/>
          </a:xfrm>
        </p:spPr>
        <p:txBody>
          <a:bodyPr/>
          <a:lstStyle/>
          <a:p>
            <a:fld id="{B5CEABB6-07DC-46E8-9B57-56EC44A396E5}" type="slidenum">
              <a:rPr lang="en-US" smtClean="0"/>
              <a:pPr/>
              <a:t>3</a:t>
            </a:fld>
            <a:endParaRPr lang="en-US" dirty="0"/>
          </a:p>
        </p:txBody>
      </p:sp>
    </p:spTree>
    <p:extLst>
      <p:ext uri="{BB962C8B-B14F-4D97-AF65-F5344CB8AC3E}">
        <p14:creationId xmlns:p14="http://schemas.microsoft.com/office/powerpoint/2010/main" val="5295372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92D586-3F7C-3202-E4F4-1F65B9A7D428}"/>
              </a:ext>
            </a:extLst>
          </p:cNvPr>
          <p:cNvSpPr>
            <a:spLocks noGrp="1"/>
          </p:cNvSpPr>
          <p:nvPr>
            <p:ph type="title"/>
          </p:nvPr>
        </p:nvSpPr>
        <p:spPr>
          <a:xfrm>
            <a:off x="914399" y="365126"/>
            <a:ext cx="10363201" cy="717028"/>
          </a:xfrm>
        </p:spPr>
        <p:txBody>
          <a:bodyPr/>
          <a:lstStyle/>
          <a:p>
            <a:r>
              <a:rPr lang="en-US" b="1">
                <a:effectLst>
                  <a:outerShdw blurRad="38100" dist="38100" dir="2700000" algn="tl">
                    <a:srgbClr val="000000">
                      <a:alpha val="43137"/>
                    </a:srgbClr>
                  </a:outerShdw>
                </a:effectLst>
              </a:rPr>
              <a:t>Prototype front end</a:t>
            </a:r>
            <a:endParaRPr lang="en-US" b="1" dirty="0">
              <a:effectLst>
                <a:outerShdw blurRad="38100" dist="38100" dir="2700000" algn="tl">
                  <a:srgbClr val="000000">
                    <a:alpha val="43137"/>
                  </a:srgbClr>
                </a:outerShdw>
              </a:effectLst>
            </a:endParaRPr>
          </a:p>
        </p:txBody>
      </p:sp>
      <p:sp>
        <p:nvSpPr>
          <p:cNvPr id="5" name="Slide Number Placeholder 4">
            <a:extLst>
              <a:ext uri="{FF2B5EF4-FFF2-40B4-BE49-F238E27FC236}">
                <a16:creationId xmlns:a16="http://schemas.microsoft.com/office/drawing/2014/main" id="{FD4FFC83-A1E8-FCEA-2C47-38C5ADAEA1CA}"/>
              </a:ext>
            </a:extLst>
          </p:cNvPr>
          <p:cNvSpPr>
            <a:spLocks noGrp="1"/>
          </p:cNvSpPr>
          <p:nvPr>
            <p:ph type="sldNum" sz="quarter" idx="4"/>
          </p:nvPr>
        </p:nvSpPr>
        <p:spPr>
          <a:xfrm>
            <a:off x="914400" y="6246254"/>
            <a:ext cx="631065" cy="296214"/>
          </a:xfrm>
        </p:spPr>
        <p:txBody>
          <a:bodyPr/>
          <a:lstStyle/>
          <a:p>
            <a:fld id="{B5CEABB6-07DC-46E8-9B57-56EC44A396E5}" type="slidenum">
              <a:rPr lang="en-US" smtClean="0"/>
              <a:pPr/>
              <a:t>4</a:t>
            </a:fld>
            <a:endParaRPr lang="en-US" dirty="0"/>
          </a:p>
        </p:txBody>
      </p:sp>
      <p:pic>
        <p:nvPicPr>
          <p:cNvPr id="12" name="Picture 11">
            <a:extLst>
              <a:ext uri="{FF2B5EF4-FFF2-40B4-BE49-F238E27FC236}">
                <a16:creationId xmlns:a16="http://schemas.microsoft.com/office/drawing/2014/main" id="{A9260971-E1C1-8426-7765-11F3BE2FE6FE}"/>
              </a:ext>
            </a:extLst>
          </p:cNvPr>
          <p:cNvPicPr>
            <a:picLocks noChangeAspect="1"/>
          </p:cNvPicPr>
          <p:nvPr/>
        </p:nvPicPr>
        <p:blipFill>
          <a:blip r:embed="rId3"/>
          <a:stretch>
            <a:fillRect/>
          </a:stretch>
        </p:blipFill>
        <p:spPr>
          <a:xfrm>
            <a:off x="618359" y="1340194"/>
            <a:ext cx="10955279" cy="4906060"/>
          </a:xfrm>
          <a:prstGeom prst="rect">
            <a:avLst/>
          </a:prstGeom>
        </p:spPr>
      </p:pic>
    </p:spTree>
    <p:extLst>
      <p:ext uri="{BB962C8B-B14F-4D97-AF65-F5344CB8AC3E}">
        <p14:creationId xmlns:p14="http://schemas.microsoft.com/office/powerpoint/2010/main" val="31144165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92D586-3F7C-3202-E4F4-1F65B9A7D428}"/>
              </a:ext>
            </a:extLst>
          </p:cNvPr>
          <p:cNvSpPr>
            <a:spLocks noGrp="1"/>
          </p:cNvSpPr>
          <p:nvPr>
            <p:ph type="title"/>
          </p:nvPr>
        </p:nvSpPr>
        <p:spPr>
          <a:xfrm>
            <a:off x="914399" y="365126"/>
            <a:ext cx="10363201" cy="717028"/>
          </a:xfrm>
        </p:spPr>
        <p:txBody>
          <a:bodyPr/>
          <a:lstStyle/>
          <a:p>
            <a:r>
              <a:rPr lang="en-US" b="1">
                <a:effectLst>
                  <a:outerShdw blurRad="38100" dist="38100" dir="2700000" algn="tl">
                    <a:srgbClr val="000000">
                      <a:alpha val="43137"/>
                    </a:srgbClr>
                  </a:outerShdw>
                </a:effectLst>
              </a:rPr>
              <a:t>Business undeRstanding</a:t>
            </a:r>
            <a:endParaRPr lang="en-US" b="1" dirty="0">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375DADF2-8E4D-6C0E-0FA2-C5228AF29C1D}"/>
              </a:ext>
            </a:extLst>
          </p:cNvPr>
          <p:cNvSpPr>
            <a:spLocks noGrp="1"/>
          </p:cNvSpPr>
          <p:nvPr>
            <p:ph sz="quarter" idx="10"/>
          </p:nvPr>
        </p:nvSpPr>
        <p:spPr>
          <a:xfrm>
            <a:off x="914399" y="1558977"/>
            <a:ext cx="10912840" cy="4210453"/>
          </a:xfrm>
        </p:spPr>
        <p:txBody>
          <a:bodyPr>
            <a:normAutofit fontScale="92500" lnSpcReduction="20000"/>
          </a:bodyPr>
          <a:lstStyle/>
          <a:p>
            <a:pPr marL="0" indent="0">
              <a:lnSpc>
                <a:spcPct val="120000"/>
              </a:lnSpc>
              <a:buNone/>
            </a:pPr>
            <a:r>
              <a:rPr lang="en-US" sz="2800" b="1" noProof="1"/>
              <a:t>Tujuan Bisnis</a:t>
            </a:r>
          </a:p>
          <a:p>
            <a:pPr>
              <a:lnSpc>
                <a:spcPct val="120000"/>
              </a:lnSpc>
            </a:pPr>
            <a:r>
              <a:rPr lang="en-US" sz="2000" b="1" noProof="1"/>
              <a:t>Menyediakan alat prediksi harga mobil bekas </a:t>
            </a:r>
            <a:r>
              <a:rPr lang="en-US" sz="2000" noProof="1"/>
              <a:t>yang akurat untuk membantu pengguna OTO MOBILE dalam menentukan harga jual atau beli yang wajar.</a:t>
            </a:r>
          </a:p>
          <a:p>
            <a:pPr>
              <a:lnSpc>
                <a:spcPct val="120000"/>
              </a:lnSpc>
            </a:pPr>
            <a:r>
              <a:rPr lang="en-US" sz="2000" b="1" noProof="1"/>
              <a:t>Meningkatkan kepercayaan dan kenyamanan pengguna </a:t>
            </a:r>
            <a:r>
              <a:rPr lang="en-US" sz="2000" noProof="1"/>
              <a:t>dengan memberikan estimasi harga berbasis data.</a:t>
            </a:r>
          </a:p>
          <a:p>
            <a:pPr>
              <a:lnSpc>
                <a:spcPct val="120000"/>
              </a:lnSpc>
            </a:pPr>
            <a:r>
              <a:rPr lang="en-US" sz="2000" b="1" noProof="1"/>
              <a:t>Memperkuat posisi OTO MOBILE </a:t>
            </a:r>
            <a:r>
              <a:rPr lang="en-US" sz="2000" noProof="1"/>
              <a:t>sebagai platform yang inovatif dan customer-centric.</a:t>
            </a:r>
          </a:p>
          <a:p>
            <a:pPr marL="0" indent="0">
              <a:lnSpc>
                <a:spcPct val="120000"/>
              </a:lnSpc>
              <a:buNone/>
            </a:pPr>
            <a:r>
              <a:rPr lang="en-US" sz="2800" b="1" noProof="1"/>
              <a:t>Pernyataan Masalah </a:t>
            </a:r>
          </a:p>
          <a:p>
            <a:pPr marL="0" indent="0">
              <a:lnSpc>
                <a:spcPct val="120000"/>
              </a:lnSpc>
              <a:buNone/>
            </a:pPr>
            <a:r>
              <a:rPr lang="en-US" sz="2000" noProof="1"/>
              <a:t>Menaksir harga mobil bekas secara manual seringkali tidak akurat karena melibatkan banyak variabel dan subjektivitas. Dengan membangun model Machine Learning, kami dapat mengotomatisasi proses ini dan menghasilkan prediksi yang lebih konsisten dan dapat diandalkan.</a:t>
            </a:r>
          </a:p>
        </p:txBody>
      </p:sp>
      <p:sp>
        <p:nvSpPr>
          <p:cNvPr id="5" name="Slide Number Placeholder 4">
            <a:extLst>
              <a:ext uri="{FF2B5EF4-FFF2-40B4-BE49-F238E27FC236}">
                <a16:creationId xmlns:a16="http://schemas.microsoft.com/office/drawing/2014/main" id="{FD4FFC83-A1E8-FCEA-2C47-38C5ADAEA1CA}"/>
              </a:ext>
            </a:extLst>
          </p:cNvPr>
          <p:cNvSpPr>
            <a:spLocks noGrp="1"/>
          </p:cNvSpPr>
          <p:nvPr>
            <p:ph type="sldNum" sz="quarter" idx="4"/>
          </p:nvPr>
        </p:nvSpPr>
        <p:spPr>
          <a:xfrm>
            <a:off x="914400" y="6246254"/>
            <a:ext cx="631065" cy="296214"/>
          </a:xfrm>
        </p:spPr>
        <p:txBody>
          <a:bodyPr/>
          <a:lstStyle/>
          <a:p>
            <a:fld id="{B5CEABB6-07DC-46E8-9B57-56EC44A396E5}" type="slidenum">
              <a:rPr lang="en-US" smtClean="0"/>
              <a:pPr/>
              <a:t>5</a:t>
            </a:fld>
            <a:endParaRPr lang="en-US" dirty="0"/>
          </a:p>
        </p:txBody>
      </p:sp>
    </p:spTree>
    <p:extLst>
      <p:ext uri="{BB962C8B-B14F-4D97-AF65-F5344CB8AC3E}">
        <p14:creationId xmlns:p14="http://schemas.microsoft.com/office/powerpoint/2010/main" val="24447659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92D586-3F7C-3202-E4F4-1F65B9A7D428}"/>
              </a:ext>
            </a:extLst>
          </p:cNvPr>
          <p:cNvSpPr>
            <a:spLocks noGrp="1"/>
          </p:cNvSpPr>
          <p:nvPr>
            <p:ph type="title"/>
          </p:nvPr>
        </p:nvSpPr>
        <p:spPr>
          <a:xfrm>
            <a:off x="914399" y="365126"/>
            <a:ext cx="10363201" cy="717028"/>
          </a:xfrm>
        </p:spPr>
        <p:txBody>
          <a:bodyPr/>
          <a:lstStyle/>
          <a:p>
            <a:r>
              <a:rPr lang="en-US" b="1">
                <a:effectLst>
                  <a:outerShdw blurRad="38100" dist="38100" dir="2700000" algn="tl">
                    <a:srgbClr val="000000">
                      <a:alpha val="43137"/>
                    </a:srgbClr>
                  </a:outerShdw>
                </a:effectLst>
              </a:rPr>
              <a:t>Data Understanding (Raw Before cleaning)</a:t>
            </a:r>
            <a:endParaRPr lang="en-US" b="1" dirty="0">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375DADF2-8E4D-6C0E-0FA2-C5228AF29C1D}"/>
              </a:ext>
            </a:extLst>
          </p:cNvPr>
          <p:cNvSpPr>
            <a:spLocks noGrp="1"/>
          </p:cNvSpPr>
          <p:nvPr>
            <p:ph sz="quarter" idx="10"/>
          </p:nvPr>
        </p:nvSpPr>
        <p:spPr>
          <a:xfrm>
            <a:off x="914398" y="1189353"/>
            <a:ext cx="10912840" cy="4210453"/>
          </a:xfrm>
        </p:spPr>
        <p:txBody>
          <a:bodyPr/>
          <a:lstStyle/>
          <a:p>
            <a:pPr marL="0" indent="0">
              <a:lnSpc>
                <a:spcPct val="100000"/>
              </a:lnSpc>
              <a:buNone/>
            </a:pPr>
            <a:r>
              <a:rPr lang="en-US" noProof="1"/>
              <a:t>Dataset berisi 5624 entri dengan 11 Kolom :</a:t>
            </a:r>
          </a:p>
          <a:p>
            <a:pPr marL="0" indent="0">
              <a:lnSpc>
                <a:spcPct val="100000"/>
              </a:lnSpc>
              <a:buNone/>
            </a:pPr>
            <a:endParaRPr lang="en-US" noProof="1"/>
          </a:p>
          <a:p>
            <a:pPr marL="0" indent="0">
              <a:lnSpc>
                <a:spcPct val="100000"/>
              </a:lnSpc>
              <a:buNone/>
            </a:pPr>
            <a:endParaRPr lang="en-US" noProof="1"/>
          </a:p>
          <a:p>
            <a:pPr marL="0" indent="0">
              <a:lnSpc>
                <a:spcPct val="100000"/>
              </a:lnSpc>
              <a:buNone/>
            </a:pPr>
            <a:endParaRPr lang="en-US" noProof="1"/>
          </a:p>
        </p:txBody>
      </p:sp>
      <p:sp>
        <p:nvSpPr>
          <p:cNvPr id="5" name="Slide Number Placeholder 4">
            <a:extLst>
              <a:ext uri="{FF2B5EF4-FFF2-40B4-BE49-F238E27FC236}">
                <a16:creationId xmlns:a16="http://schemas.microsoft.com/office/drawing/2014/main" id="{FD4FFC83-A1E8-FCEA-2C47-38C5ADAEA1CA}"/>
              </a:ext>
            </a:extLst>
          </p:cNvPr>
          <p:cNvSpPr>
            <a:spLocks noGrp="1"/>
          </p:cNvSpPr>
          <p:nvPr>
            <p:ph type="sldNum" sz="quarter" idx="4"/>
          </p:nvPr>
        </p:nvSpPr>
        <p:spPr>
          <a:xfrm>
            <a:off x="914400" y="6246254"/>
            <a:ext cx="631065" cy="296214"/>
          </a:xfrm>
        </p:spPr>
        <p:txBody>
          <a:bodyPr/>
          <a:lstStyle/>
          <a:p>
            <a:fld id="{B5CEABB6-07DC-46E8-9B57-56EC44A396E5}" type="slidenum">
              <a:rPr lang="en-US" smtClean="0"/>
              <a:pPr/>
              <a:t>6</a:t>
            </a:fld>
            <a:endParaRPr lang="en-US" dirty="0"/>
          </a:p>
        </p:txBody>
      </p:sp>
      <p:graphicFrame>
        <p:nvGraphicFramePr>
          <p:cNvPr id="13" name="Table 12">
            <a:extLst>
              <a:ext uri="{FF2B5EF4-FFF2-40B4-BE49-F238E27FC236}">
                <a16:creationId xmlns:a16="http://schemas.microsoft.com/office/drawing/2014/main" id="{313ECB39-3BC4-52F0-662B-97C81FA27004}"/>
              </a:ext>
            </a:extLst>
          </p:cNvPr>
          <p:cNvGraphicFramePr>
            <a:graphicFrameLocks noGrp="1"/>
          </p:cNvGraphicFramePr>
          <p:nvPr>
            <p:extLst>
              <p:ext uri="{D42A27DB-BD31-4B8C-83A1-F6EECF244321}">
                <p14:modId xmlns:p14="http://schemas.microsoft.com/office/powerpoint/2010/main" val="1021121239"/>
              </p:ext>
            </p:extLst>
          </p:nvPr>
        </p:nvGraphicFramePr>
        <p:xfrm>
          <a:off x="1014692" y="1589238"/>
          <a:ext cx="10812547" cy="4744720"/>
        </p:xfrm>
        <a:graphic>
          <a:graphicData uri="http://schemas.openxmlformats.org/drawingml/2006/table">
            <a:tbl>
              <a:tblPr firstRow="1" bandRow="1">
                <a:tableStyleId>{5C22544A-7EE6-4342-B048-85BDC9FD1C3A}</a:tableStyleId>
              </a:tblPr>
              <a:tblGrid>
                <a:gridCol w="1451730">
                  <a:extLst>
                    <a:ext uri="{9D8B030D-6E8A-4147-A177-3AD203B41FA5}">
                      <a16:colId xmlns:a16="http://schemas.microsoft.com/office/drawing/2014/main" val="1378689539"/>
                    </a:ext>
                  </a:extLst>
                </a:gridCol>
                <a:gridCol w="3170807">
                  <a:extLst>
                    <a:ext uri="{9D8B030D-6E8A-4147-A177-3AD203B41FA5}">
                      <a16:colId xmlns:a16="http://schemas.microsoft.com/office/drawing/2014/main" val="2643812610"/>
                    </a:ext>
                  </a:extLst>
                </a:gridCol>
                <a:gridCol w="1197204">
                  <a:extLst>
                    <a:ext uri="{9D8B030D-6E8A-4147-A177-3AD203B41FA5}">
                      <a16:colId xmlns:a16="http://schemas.microsoft.com/office/drawing/2014/main" val="1846344186"/>
                    </a:ext>
                  </a:extLst>
                </a:gridCol>
                <a:gridCol w="895546">
                  <a:extLst>
                    <a:ext uri="{9D8B030D-6E8A-4147-A177-3AD203B41FA5}">
                      <a16:colId xmlns:a16="http://schemas.microsoft.com/office/drawing/2014/main" val="1651615531"/>
                    </a:ext>
                  </a:extLst>
                </a:gridCol>
                <a:gridCol w="763572">
                  <a:extLst>
                    <a:ext uri="{9D8B030D-6E8A-4147-A177-3AD203B41FA5}">
                      <a16:colId xmlns:a16="http://schemas.microsoft.com/office/drawing/2014/main" val="4035912876"/>
                    </a:ext>
                  </a:extLst>
                </a:gridCol>
                <a:gridCol w="1036948">
                  <a:extLst>
                    <a:ext uri="{9D8B030D-6E8A-4147-A177-3AD203B41FA5}">
                      <a16:colId xmlns:a16="http://schemas.microsoft.com/office/drawing/2014/main" val="3844519348"/>
                    </a:ext>
                  </a:extLst>
                </a:gridCol>
                <a:gridCol w="2296740">
                  <a:extLst>
                    <a:ext uri="{9D8B030D-6E8A-4147-A177-3AD203B41FA5}">
                      <a16:colId xmlns:a16="http://schemas.microsoft.com/office/drawing/2014/main" val="1248920003"/>
                    </a:ext>
                  </a:extLst>
                </a:gridCol>
              </a:tblGrid>
              <a:tr h="370840">
                <a:tc>
                  <a:txBody>
                    <a:bodyPr/>
                    <a:lstStyle/>
                    <a:p>
                      <a:pPr algn="ctr"/>
                      <a:r>
                        <a:rPr lang="en-US" sz="1400">
                          <a:solidFill>
                            <a:schemeClr val="tx1"/>
                          </a:solidFill>
                        </a:rPr>
                        <a:t>Column</a:t>
                      </a:r>
                    </a:p>
                  </a:txBody>
                  <a:tcPr>
                    <a:noFill/>
                  </a:tcPr>
                </a:tc>
                <a:tc>
                  <a:txBody>
                    <a:bodyPr/>
                    <a:lstStyle/>
                    <a:p>
                      <a:pPr algn="ctr"/>
                      <a:r>
                        <a:rPr lang="en-US" sz="1400">
                          <a:solidFill>
                            <a:schemeClr val="tx1"/>
                          </a:solidFill>
                        </a:rPr>
                        <a:t>Deskripsi</a:t>
                      </a:r>
                    </a:p>
                  </a:txBody>
                  <a:tcPr>
                    <a:noFill/>
                  </a:tcPr>
                </a:tc>
                <a:tc>
                  <a:txBody>
                    <a:bodyPr/>
                    <a:lstStyle/>
                    <a:p>
                      <a:pPr algn="ctr"/>
                      <a:r>
                        <a:rPr lang="en-US" sz="1400">
                          <a:solidFill>
                            <a:schemeClr val="tx1"/>
                          </a:solidFill>
                        </a:rPr>
                        <a:t>DataType</a:t>
                      </a:r>
                    </a:p>
                  </a:txBody>
                  <a:tcPr>
                    <a:noFill/>
                  </a:tcPr>
                </a:tc>
                <a:tc>
                  <a:txBody>
                    <a:bodyPr/>
                    <a:lstStyle/>
                    <a:p>
                      <a:pPr algn="ctr"/>
                      <a:r>
                        <a:rPr lang="en-US" sz="1400">
                          <a:solidFill>
                            <a:schemeClr val="tx1"/>
                          </a:solidFill>
                        </a:rPr>
                        <a:t>nUnique</a:t>
                      </a:r>
                    </a:p>
                  </a:txBody>
                  <a:tcPr>
                    <a:noFill/>
                  </a:tcPr>
                </a:tc>
                <a:tc>
                  <a:txBody>
                    <a:bodyPr/>
                    <a:lstStyle/>
                    <a:p>
                      <a:pPr algn="ctr"/>
                      <a:r>
                        <a:rPr lang="en-US" sz="1400">
                          <a:solidFill>
                            <a:schemeClr val="tx1"/>
                          </a:solidFill>
                        </a:rPr>
                        <a:t>Min</a:t>
                      </a:r>
                    </a:p>
                  </a:txBody>
                  <a:tcPr>
                    <a:noFill/>
                  </a:tcPr>
                </a:tc>
                <a:tc>
                  <a:txBody>
                    <a:bodyPr/>
                    <a:lstStyle/>
                    <a:p>
                      <a:pPr algn="ctr"/>
                      <a:r>
                        <a:rPr lang="en-US" sz="1400">
                          <a:solidFill>
                            <a:schemeClr val="tx1"/>
                          </a:solidFill>
                        </a:rPr>
                        <a:t>Max</a:t>
                      </a:r>
                    </a:p>
                  </a:txBody>
                  <a:tcPr>
                    <a:noFill/>
                  </a:tcPr>
                </a:tc>
                <a:tc>
                  <a:txBody>
                    <a:bodyPr/>
                    <a:lstStyle/>
                    <a:p>
                      <a:pPr algn="ctr"/>
                      <a:r>
                        <a:rPr lang="en-US" sz="1400">
                          <a:solidFill>
                            <a:schemeClr val="tx1"/>
                          </a:solidFill>
                        </a:rPr>
                        <a:t>Mode</a:t>
                      </a:r>
                    </a:p>
                  </a:txBody>
                  <a:tcPr>
                    <a:noFill/>
                  </a:tcPr>
                </a:tc>
                <a:extLst>
                  <a:ext uri="{0D108BD9-81ED-4DB2-BD59-A6C34878D82A}">
                    <a16:rowId xmlns:a16="http://schemas.microsoft.com/office/drawing/2014/main" val="107755464"/>
                  </a:ext>
                </a:extLst>
              </a:tr>
              <a:tr h="370840">
                <a:tc>
                  <a:txBody>
                    <a:bodyPr/>
                    <a:lstStyle/>
                    <a:p>
                      <a:r>
                        <a:rPr lang="en-US" sz="1400">
                          <a:solidFill>
                            <a:schemeClr val="tx1"/>
                          </a:solidFill>
                        </a:rPr>
                        <a:t>Type</a:t>
                      </a:r>
                    </a:p>
                  </a:txBody>
                  <a:tcPr>
                    <a:noFill/>
                  </a:tcPr>
                </a:tc>
                <a:tc>
                  <a:txBody>
                    <a:bodyPr/>
                    <a:lstStyle/>
                    <a:p>
                      <a:r>
                        <a:rPr lang="en-US" sz="1400">
                          <a:solidFill>
                            <a:schemeClr val="tx1"/>
                          </a:solidFill>
                        </a:rPr>
                        <a:t>Tipe Mobil Bekas</a:t>
                      </a:r>
                    </a:p>
                  </a:txBody>
                  <a:tcPr>
                    <a:noFill/>
                  </a:tcPr>
                </a:tc>
                <a:tc>
                  <a:txBody>
                    <a:bodyPr/>
                    <a:lstStyle/>
                    <a:p>
                      <a:pPr algn="ctr"/>
                      <a:r>
                        <a:rPr lang="en-US" sz="1400">
                          <a:solidFill>
                            <a:schemeClr val="tx1"/>
                          </a:solidFill>
                        </a:rPr>
                        <a:t>Categorical</a:t>
                      </a:r>
                    </a:p>
                  </a:txBody>
                  <a:tcPr>
                    <a:noFill/>
                  </a:tcPr>
                </a:tc>
                <a:tc>
                  <a:txBody>
                    <a:bodyPr/>
                    <a:lstStyle/>
                    <a:p>
                      <a:pPr algn="ctr"/>
                      <a:r>
                        <a:rPr lang="en-US" sz="1400">
                          <a:solidFill>
                            <a:schemeClr val="tx1"/>
                          </a:solidFill>
                        </a:rPr>
                        <a:t>347</a:t>
                      </a:r>
                    </a:p>
                  </a:txBody>
                  <a:tcPr>
                    <a:noFill/>
                  </a:tcPr>
                </a:tc>
                <a:tc>
                  <a:txBody>
                    <a:bodyPr/>
                    <a:lstStyle/>
                    <a:p>
                      <a:pPr algn="ctr"/>
                      <a:r>
                        <a:rPr lang="en-US" sz="1400">
                          <a:solidFill>
                            <a:schemeClr val="tx1"/>
                          </a:solidFill>
                        </a:rPr>
                        <a:t>-</a:t>
                      </a:r>
                    </a:p>
                  </a:txBody>
                  <a:tcPr>
                    <a:noFill/>
                  </a:tcPr>
                </a:tc>
                <a:tc>
                  <a:txBody>
                    <a:bodyPr/>
                    <a:lstStyle/>
                    <a:p>
                      <a:pPr algn="ctr"/>
                      <a:r>
                        <a:rPr lang="en-US" sz="1400">
                          <a:solidFill>
                            <a:schemeClr val="tx1"/>
                          </a:solidFill>
                        </a:rPr>
                        <a:t>-</a:t>
                      </a:r>
                    </a:p>
                  </a:txBody>
                  <a:tcPr>
                    <a:noFill/>
                  </a:tcPr>
                </a:tc>
                <a:tc>
                  <a:txBody>
                    <a:bodyPr/>
                    <a:lstStyle/>
                    <a:p>
                      <a:pPr algn="ctr"/>
                      <a:r>
                        <a:rPr lang="en-US" sz="1400">
                          <a:solidFill>
                            <a:schemeClr val="tx1"/>
                          </a:solidFill>
                        </a:rPr>
                        <a:t>Land Cruiser</a:t>
                      </a:r>
                    </a:p>
                  </a:txBody>
                  <a:tcPr>
                    <a:noFill/>
                  </a:tcPr>
                </a:tc>
                <a:extLst>
                  <a:ext uri="{0D108BD9-81ED-4DB2-BD59-A6C34878D82A}">
                    <a16:rowId xmlns:a16="http://schemas.microsoft.com/office/drawing/2014/main" val="1982304896"/>
                  </a:ext>
                </a:extLst>
              </a:tr>
              <a:tr h="370840">
                <a:tc>
                  <a:txBody>
                    <a:bodyPr/>
                    <a:lstStyle/>
                    <a:p>
                      <a:r>
                        <a:rPr lang="en-US" sz="1400">
                          <a:solidFill>
                            <a:schemeClr val="tx1"/>
                          </a:solidFill>
                        </a:rPr>
                        <a:t>Region</a:t>
                      </a:r>
                    </a:p>
                  </a:txBody>
                  <a:tcPr>
                    <a:noFill/>
                  </a:tcPr>
                </a:tc>
                <a:tc>
                  <a:txBody>
                    <a:bodyPr/>
                    <a:lstStyle/>
                    <a:p>
                      <a:r>
                        <a:rPr lang="en-US" sz="1400">
                          <a:solidFill>
                            <a:schemeClr val="tx1"/>
                          </a:solidFill>
                        </a:rPr>
                        <a:t>Wilayah Tempat mobil di Jual</a:t>
                      </a:r>
                    </a:p>
                  </a:txBody>
                  <a:tcPr>
                    <a:noFill/>
                  </a:tcPr>
                </a:tc>
                <a:tc>
                  <a:txBody>
                    <a:bodyPr/>
                    <a:lstStyle/>
                    <a:p>
                      <a:pPr algn="ctr"/>
                      <a:r>
                        <a:rPr kumimoji="0" lang="en-US" sz="1400" b="0" i="0" u="none" strike="noStrike" kern="1200" cap="none" spc="0" normalizeH="0" baseline="0" noProof="0">
                          <a:ln>
                            <a:noFill/>
                          </a:ln>
                          <a:solidFill>
                            <a:prstClr val="black"/>
                          </a:solidFill>
                          <a:effectLst/>
                          <a:uLnTx/>
                          <a:uFillTx/>
                          <a:latin typeface="Tenorite"/>
                          <a:ea typeface="+mn-ea"/>
                          <a:cs typeface="+mn-cs"/>
                        </a:rPr>
                        <a:t>Categorical</a:t>
                      </a:r>
                      <a:endParaRPr lang="en-US" sz="1400">
                        <a:solidFill>
                          <a:schemeClr val="tx1"/>
                        </a:solidFill>
                      </a:endParaRPr>
                    </a:p>
                  </a:txBody>
                  <a:tcPr>
                    <a:noFill/>
                  </a:tcPr>
                </a:tc>
                <a:tc>
                  <a:txBody>
                    <a:bodyPr/>
                    <a:lstStyle/>
                    <a:p>
                      <a:pPr algn="ctr"/>
                      <a:r>
                        <a:rPr lang="en-US" sz="1400">
                          <a:solidFill>
                            <a:schemeClr val="tx1"/>
                          </a:solidFill>
                        </a:rPr>
                        <a:t>27</a:t>
                      </a:r>
                    </a:p>
                  </a:txBody>
                  <a:tcPr>
                    <a:noFill/>
                  </a:tcPr>
                </a:tc>
                <a:tc>
                  <a:txBody>
                    <a:bodyPr/>
                    <a:lstStyle/>
                    <a:p>
                      <a:pPr algn="ctr"/>
                      <a:r>
                        <a:rPr lang="en-US" sz="1400">
                          <a:solidFill>
                            <a:schemeClr val="tx1"/>
                          </a:solidFill>
                        </a:rPr>
                        <a:t>-</a:t>
                      </a:r>
                    </a:p>
                  </a:txBody>
                  <a:tcPr>
                    <a:noFill/>
                  </a:tcPr>
                </a:tc>
                <a:tc>
                  <a:txBody>
                    <a:bodyPr/>
                    <a:lstStyle/>
                    <a:p>
                      <a:pPr algn="ctr"/>
                      <a:r>
                        <a:rPr lang="en-US" sz="1400">
                          <a:solidFill>
                            <a:schemeClr val="tx1"/>
                          </a:solidFill>
                        </a:rPr>
                        <a:t>-</a:t>
                      </a:r>
                    </a:p>
                  </a:txBody>
                  <a:tcPr>
                    <a:noFill/>
                  </a:tcPr>
                </a:tc>
                <a:tc>
                  <a:txBody>
                    <a:bodyPr/>
                    <a:lstStyle/>
                    <a:p>
                      <a:pPr algn="ctr"/>
                      <a:r>
                        <a:rPr lang="en-US" sz="1400">
                          <a:solidFill>
                            <a:schemeClr val="tx1"/>
                          </a:solidFill>
                        </a:rPr>
                        <a:t>Riyadh</a:t>
                      </a:r>
                    </a:p>
                  </a:txBody>
                  <a:tcPr>
                    <a:noFill/>
                  </a:tcPr>
                </a:tc>
                <a:extLst>
                  <a:ext uri="{0D108BD9-81ED-4DB2-BD59-A6C34878D82A}">
                    <a16:rowId xmlns:a16="http://schemas.microsoft.com/office/drawing/2014/main" val="3635691588"/>
                  </a:ext>
                </a:extLst>
              </a:tr>
              <a:tr h="370840">
                <a:tc>
                  <a:txBody>
                    <a:bodyPr/>
                    <a:lstStyle/>
                    <a:p>
                      <a:r>
                        <a:rPr lang="en-US" sz="1400">
                          <a:solidFill>
                            <a:schemeClr val="tx1"/>
                          </a:solidFill>
                        </a:rPr>
                        <a:t>Make</a:t>
                      </a:r>
                    </a:p>
                  </a:txBody>
                  <a:tcPr>
                    <a:noFill/>
                  </a:tcPr>
                </a:tc>
                <a:tc>
                  <a:txBody>
                    <a:bodyPr/>
                    <a:lstStyle/>
                    <a:p>
                      <a:r>
                        <a:rPr lang="en-US" sz="1400">
                          <a:solidFill>
                            <a:schemeClr val="tx1"/>
                          </a:solidFill>
                        </a:rPr>
                        <a:t>Merek Mobil</a:t>
                      </a:r>
                    </a:p>
                  </a:txBody>
                  <a:tcPr>
                    <a:noFill/>
                  </a:tcPr>
                </a:tc>
                <a:tc>
                  <a:txBody>
                    <a:bodyPr/>
                    <a:lstStyle/>
                    <a:p>
                      <a:pPr algn="ctr"/>
                      <a:r>
                        <a:rPr kumimoji="0" lang="en-US" sz="1400" b="0" i="0" u="none" strike="noStrike" kern="1200" cap="none" spc="0" normalizeH="0" baseline="0" noProof="0">
                          <a:ln>
                            <a:noFill/>
                          </a:ln>
                          <a:solidFill>
                            <a:prstClr val="black"/>
                          </a:solidFill>
                          <a:effectLst/>
                          <a:uLnTx/>
                          <a:uFillTx/>
                          <a:latin typeface="Tenorite"/>
                          <a:ea typeface="+mn-ea"/>
                          <a:cs typeface="+mn-cs"/>
                        </a:rPr>
                        <a:t>Categorical</a:t>
                      </a:r>
                      <a:endParaRPr lang="en-US" sz="1400">
                        <a:solidFill>
                          <a:schemeClr val="tx1"/>
                        </a:solidFill>
                      </a:endParaRPr>
                    </a:p>
                  </a:txBody>
                  <a:tcPr>
                    <a:noFill/>
                  </a:tcPr>
                </a:tc>
                <a:tc>
                  <a:txBody>
                    <a:bodyPr/>
                    <a:lstStyle/>
                    <a:p>
                      <a:pPr algn="ctr"/>
                      <a:r>
                        <a:rPr lang="en-US" sz="1400">
                          <a:solidFill>
                            <a:schemeClr val="tx1"/>
                          </a:solidFill>
                        </a:rPr>
                        <a:t>58</a:t>
                      </a:r>
                    </a:p>
                  </a:txBody>
                  <a:tcPr>
                    <a:noFill/>
                  </a:tcPr>
                </a:tc>
                <a:tc>
                  <a:txBody>
                    <a:bodyPr/>
                    <a:lstStyle/>
                    <a:p>
                      <a:pPr algn="ctr"/>
                      <a:r>
                        <a:rPr lang="en-US" sz="1400">
                          <a:solidFill>
                            <a:schemeClr val="tx1"/>
                          </a:solidFill>
                        </a:rPr>
                        <a:t>-</a:t>
                      </a:r>
                    </a:p>
                  </a:txBody>
                  <a:tcPr>
                    <a:noFill/>
                  </a:tcPr>
                </a:tc>
                <a:tc>
                  <a:txBody>
                    <a:bodyPr/>
                    <a:lstStyle/>
                    <a:p>
                      <a:pPr algn="ctr"/>
                      <a:r>
                        <a:rPr lang="en-US" sz="1400">
                          <a:solidFill>
                            <a:schemeClr val="tx1"/>
                          </a:solidFill>
                        </a:rPr>
                        <a:t>-</a:t>
                      </a:r>
                    </a:p>
                  </a:txBody>
                  <a:tcPr>
                    <a:noFill/>
                  </a:tcPr>
                </a:tc>
                <a:tc>
                  <a:txBody>
                    <a:bodyPr/>
                    <a:lstStyle/>
                    <a:p>
                      <a:pPr algn="ctr"/>
                      <a:r>
                        <a:rPr lang="en-US" sz="1400">
                          <a:solidFill>
                            <a:schemeClr val="tx1"/>
                          </a:solidFill>
                        </a:rPr>
                        <a:t>Toyota</a:t>
                      </a:r>
                    </a:p>
                  </a:txBody>
                  <a:tcPr>
                    <a:noFill/>
                  </a:tcPr>
                </a:tc>
                <a:extLst>
                  <a:ext uri="{0D108BD9-81ED-4DB2-BD59-A6C34878D82A}">
                    <a16:rowId xmlns:a16="http://schemas.microsoft.com/office/drawing/2014/main" val="3018969101"/>
                  </a:ext>
                </a:extLst>
              </a:tr>
              <a:tr h="370840">
                <a:tc>
                  <a:txBody>
                    <a:bodyPr/>
                    <a:lstStyle/>
                    <a:p>
                      <a:r>
                        <a:rPr lang="en-US" sz="1400">
                          <a:solidFill>
                            <a:schemeClr val="tx1"/>
                          </a:solidFill>
                        </a:rPr>
                        <a:t>Gear Type</a:t>
                      </a:r>
                    </a:p>
                  </a:txBody>
                  <a:tcPr>
                    <a:noFill/>
                  </a:tcPr>
                </a:tc>
                <a:tc>
                  <a:txBody>
                    <a:bodyPr/>
                    <a:lstStyle/>
                    <a:p>
                      <a:r>
                        <a:rPr lang="en-US" sz="1400">
                          <a:solidFill>
                            <a:schemeClr val="tx1"/>
                          </a:solidFill>
                        </a:rPr>
                        <a:t>Jenis Transmisi</a:t>
                      </a:r>
                    </a:p>
                  </a:txBody>
                  <a:tcPr>
                    <a:noFill/>
                  </a:tcPr>
                </a:tc>
                <a:tc>
                  <a:txBody>
                    <a:bodyPr/>
                    <a:lstStyle/>
                    <a:p>
                      <a:pPr algn="ctr"/>
                      <a:r>
                        <a:rPr kumimoji="0" lang="en-US" sz="1400" b="0" i="0" u="none" strike="noStrike" kern="1200" cap="none" spc="0" normalizeH="0" baseline="0" noProof="0">
                          <a:ln>
                            <a:noFill/>
                          </a:ln>
                          <a:solidFill>
                            <a:prstClr val="black"/>
                          </a:solidFill>
                          <a:effectLst/>
                          <a:uLnTx/>
                          <a:uFillTx/>
                          <a:latin typeface="Tenorite"/>
                          <a:ea typeface="+mn-ea"/>
                          <a:cs typeface="+mn-cs"/>
                        </a:rPr>
                        <a:t>Categorical</a:t>
                      </a:r>
                      <a:endParaRPr lang="en-US" sz="1400">
                        <a:solidFill>
                          <a:schemeClr val="tx1"/>
                        </a:solidFill>
                      </a:endParaRPr>
                    </a:p>
                  </a:txBody>
                  <a:tcPr>
                    <a:noFill/>
                  </a:tcPr>
                </a:tc>
                <a:tc>
                  <a:txBody>
                    <a:bodyPr/>
                    <a:lstStyle/>
                    <a:p>
                      <a:pPr algn="ctr"/>
                      <a:r>
                        <a:rPr lang="en-US" sz="1400">
                          <a:solidFill>
                            <a:schemeClr val="tx1"/>
                          </a:solidFill>
                        </a:rPr>
                        <a:t>2</a:t>
                      </a:r>
                    </a:p>
                  </a:txBody>
                  <a:tcPr>
                    <a:noFill/>
                  </a:tcPr>
                </a:tc>
                <a:tc>
                  <a:txBody>
                    <a:bodyPr/>
                    <a:lstStyle/>
                    <a:p>
                      <a:pPr algn="ctr"/>
                      <a:r>
                        <a:rPr lang="en-US" sz="1400">
                          <a:solidFill>
                            <a:schemeClr val="tx1"/>
                          </a:solidFill>
                        </a:rPr>
                        <a:t>-</a:t>
                      </a:r>
                    </a:p>
                  </a:txBody>
                  <a:tcPr>
                    <a:noFill/>
                  </a:tcPr>
                </a:tc>
                <a:tc>
                  <a:txBody>
                    <a:bodyPr/>
                    <a:lstStyle/>
                    <a:p>
                      <a:pPr algn="ctr"/>
                      <a:r>
                        <a:rPr lang="en-US" sz="1400">
                          <a:solidFill>
                            <a:schemeClr val="tx1"/>
                          </a:solidFill>
                        </a:rPr>
                        <a:t>-</a:t>
                      </a:r>
                    </a:p>
                  </a:txBody>
                  <a:tcPr>
                    <a:noFill/>
                  </a:tcPr>
                </a:tc>
                <a:tc>
                  <a:txBody>
                    <a:bodyPr/>
                    <a:lstStyle/>
                    <a:p>
                      <a:pPr algn="ctr"/>
                      <a:r>
                        <a:rPr lang="en-US" sz="1400">
                          <a:solidFill>
                            <a:schemeClr val="tx1"/>
                          </a:solidFill>
                        </a:rPr>
                        <a:t>Automatic</a:t>
                      </a:r>
                    </a:p>
                  </a:txBody>
                  <a:tcPr>
                    <a:noFill/>
                  </a:tcPr>
                </a:tc>
                <a:extLst>
                  <a:ext uri="{0D108BD9-81ED-4DB2-BD59-A6C34878D82A}">
                    <a16:rowId xmlns:a16="http://schemas.microsoft.com/office/drawing/2014/main" val="2345737913"/>
                  </a:ext>
                </a:extLst>
              </a:tr>
              <a:tr h="370840">
                <a:tc>
                  <a:txBody>
                    <a:bodyPr/>
                    <a:lstStyle/>
                    <a:p>
                      <a:r>
                        <a:rPr lang="en-US" sz="1400">
                          <a:solidFill>
                            <a:schemeClr val="tx1"/>
                          </a:solidFill>
                        </a:rPr>
                        <a:t>Origin</a:t>
                      </a:r>
                    </a:p>
                  </a:txBody>
                  <a:tcPr>
                    <a:noFill/>
                  </a:tcPr>
                </a:tc>
                <a:tc>
                  <a:txBody>
                    <a:bodyPr/>
                    <a:lstStyle/>
                    <a:p>
                      <a:r>
                        <a:rPr lang="en-US" sz="1400">
                          <a:solidFill>
                            <a:schemeClr val="tx1"/>
                          </a:solidFill>
                        </a:rPr>
                        <a:t>Asal Mobil</a:t>
                      </a:r>
                    </a:p>
                  </a:txBody>
                  <a:tcPr>
                    <a:noFill/>
                  </a:tcPr>
                </a:tc>
                <a:tc>
                  <a:txBody>
                    <a:bodyPr/>
                    <a:lstStyle/>
                    <a:p>
                      <a:pPr algn="ctr"/>
                      <a:r>
                        <a:rPr kumimoji="0" lang="en-US" sz="1400" b="0" i="0" u="none" strike="noStrike" kern="1200" cap="none" spc="0" normalizeH="0" baseline="0" noProof="0">
                          <a:ln>
                            <a:noFill/>
                          </a:ln>
                          <a:solidFill>
                            <a:prstClr val="black"/>
                          </a:solidFill>
                          <a:effectLst/>
                          <a:uLnTx/>
                          <a:uFillTx/>
                          <a:latin typeface="Tenorite"/>
                          <a:ea typeface="+mn-ea"/>
                          <a:cs typeface="+mn-cs"/>
                        </a:rPr>
                        <a:t>Categorical</a:t>
                      </a:r>
                      <a:endParaRPr lang="en-US" sz="1400">
                        <a:solidFill>
                          <a:schemeClr val="tx1"/>
                        </a:solidFill>
                      </a:endParaRPr>
                    </a:p>
                  </a:txBody>
                  <a:tcPr>
                    <a:noFill/>
                  </a:tcPr>
                </a:tc>
                <a:tc>
                  <a:txBody>
                    <a:bodyPr/>
                    <a:lstStyle/>
                    <a:p>
                      <a:pPr algn="ctr"/>
                      <a:r>
                        <a:rPr lang="en-US" sz="1400">
                          <a:solidFill>
                            <a:schemeClr val="tx1"/>
                          </a:solidFill>
                        </a:rPr>
                        <a:t>4</a:t>
                      </a:r>
                    </a:p>
                  </a:txBody>
                  <a:tcPr>
                    <a:noFill/>
                  </a:tcPr>
                </a:tc>
                <a:tc>
                  <a:txBody>
                    <a:bodyPr/>
                    <a:lstStyle/>
                    <a:p>
                      <a:pPr algn="ctr"/>
                      <a:r>
                        <a:rPr lang="en-US" sz="1400">
                          <a:solidFill>
                            <a:schemeClr val="tx1"/>
                          </a:solidFill>
                        </a:rPr>
                        <a:t>-</a:t>
                      </a:r>
                    </a:p>
                  </a:txBody>
                  <a:tcPr>
                    <a:noFill/>
                  </a:tcPr>
                </a:tc>
                <a:tc>
                  <a:txBody>
                    <a:bodyPr/>
                    <a:lstStyle/>
                    <a:p>
                      <a:pPr algn="ctr"/>
                      <a:r>
                        <a:rPr lang="en-US" sz="1400">
                          <a:solidFill>
                            <a:schemeClr val="tx1"/>
                          </a:solidFill>
                        </a:rPr>
                        <a:t>-</a:t>
                      </a:r>
                    </a:p>
                  </a:txBody>
                  <a:tcPr>
                    <a:noFill/>
                  </a:tcPr>
                </a:tc>
                <a:tc>
                  <a:txBody>
                    <a:bodyPr/>
                    <a:lstStyle/>
                    <a:p>
                      <a:pPr algn="ctr"/>
                      <a:r>
                        <a:rPr lang="en-US" sz="1400">
                          <a:solidFill>
                            <a:schemeClr val="tx1"/>
                          </a:solidFill>
                        </a:rPr>
                        <a:t>Saudi</a:t>
                      </a:r>
                    </a:p>
                  </a:txBody>
                  <a:tcPr>
                    <a:noFill/>
                  </a:tcPr>
                </a:tc>
                <a:extLst>
                  <a:ext uri="{0D108BD9-81ED-4DB2-BD59-A6C34878D82A}">
                    <a16:rowId xmlns:a16="http://schemas.microsoft.com/office/drawing/2014/main" val="1027768697"/>
                  </a:ext>
                </a:extLst>
              </a:tr>
              <a:tr h="370840">
                <a:tc>
                  <a:txBody>
                    <a:bodyPr/>
                    <a:lstStyle/>
                    <a:p>
                      <a:r>
                        <a:rPr lang="en-US" sz="1400">
                          <a:solidFill>
                            <a:schemeClr val="tx1"/>
                          </a:solidFill>
                        </a:rPr>
                        <a:t>Option</a:t>
                      </a:r>
                    </a:p>
                  </a:txBody>
                  <a:tcPr>
                    <a:noFill/>
                  </a:tcPr>
                </a:tc>
                <a:tc>
                  <a:txBody>
                    <a:bodyPr/>
                    <a:lstStyle/>
                    <a:p>
                      <a:r>
                        <a:rPr lang="en-US" sz="1400">
                          <a:solidFill>
                            <a:schemeClr val="tx1"/>
                          </a:solidFill>
                        </a:rPr>
                        <a:t>Fitur atau opsi yang tersedia di mobil</a:t>
                      </a:r>
                    </a:p>
                  </a:txBody>
                  <a:tcPr>
                    <a:noFill/>
                  </a:tcPr>
                </a:tc>
                <a:tc>
                  <a:txBody>
                    <a:bodyPr/>
                    <a:lstStyle/>
                    <a:p>
                      <a:pPr algn="ctr"/>
                      <a:r>
                        <a:rPr kumimoji="0" lang="en-US" sz="1400" b="0" i="0" u="none" strike="noStrike" kern="1200" cap="none" spc="0" normalizeH="0" baseline="0" noProof="0">
                          <a:ln>
                            <a:noFill/>
                          </a:ln>
                          <a:solidFill>
                            <a:prstClr val="black"/>
                          </a:solidFill>
                          <a:effectLst/>
                          <a:uLnTx/>
                          <a:uFillTx/>
                          <a:latin typeface="Tenorite"/>
                          <a:ea typeface="+mn-ea"/>
                          <a:cs typeface="+mn-cs"/>
                        </a:rPr>
                        <a:t>Categorical</a:t>
                      </a:r>
                      <a:endParaRPr lang="en-US" sz="1400">
                        <a:solidFill>
                          <a:schemeClr val="tx1"/>
                        </a:solidFill>
                      </a:endParaRPr>
                    </a:p>
                  </a:txBody>
                  <a:tcPr>
                    <a:noFill/>
                  </a:tcPr>
                </a:tc>
                <a:tc>
                  <a:txBody>
                    <a:bodyPr/>
                    <a:lstStyle/>
                    <a:p>
                      <a:pPr algn="ctr"/>
                      <a:r>
                        <a:rPr lang="en-US" sz="1400">
                          <a:solidFill>
                            <a:schemeClr val="tx1"/>
                          </a:solidFill>
                        </a:rPr>
                        <a:t>3</a:t>
                      </a:r>
                    </a:p>
                  </a:txBody>
                  <a:tcPr>
                    <a:noFill/>
                  </a:tcPr>
                </a:tc>
                <a:tc>
                  <a:txBody>
                    <a:bodyPr/>
                    <a:lstStyle/>
                    <a:p>
                      <a:pPr algn="ctr"/>
                      <a:r>
                        <a:rPr lang="en-US" sz="1400">
                          <a:solidFill>
                            <a:schemeClr val="tx1"/>
                          </a:solidFill>
                        </a:rPr>
                        <a:t>-</a:t>
                      </a:r>
                    </a:p>
                  </a:txBody>
                  <a:tcPr>
                    <a:noFill/>
                  </a:tcPr>
                </a:tc>
                <a:tc>
                  <a:txBody>
                    <a:bodyPr/>
                    <a:lstStyle/>
                    <a:p>
                      <a:pPr algn="ctr"/>
                      <a:r>
                        <a:rPr lang="en-US" sz="1400">
                          <a:solidFill>
                            <a:schemeClr val="tx1"/>
                          </a:solidFill>
                        </a:rPr>
                        <a:t>-</a:t>
                      </a:r>
                    </a:p>
                  </a:txBody>
                  <a:tcPr>
                    <a:noFill/>
                  </a:tcPr>
                </a:tc>
                <a:tc>
                  <a:txBody>
                    <a:bodyPr/>
                    <a:lstStyle/>
                    <a:p>
                      <a:pPr algn="ctr"/>
                      <a:r>
                        <a:rPr lang="en-US" sz="1400">
                          <a:solidFill>
                            <a:schemeClr val="tx1"/>
                          </a:solidFill>
                        </a:rPr>
                        <a:t>Full</a:t>
                      </a:r>
                    </a:p>
                  </a:txBody>
                  <a:tcPr>
                    <a:noFill/>
                  </a:tcPr>
                </a:tc>
                <a:extLst>
                  <a:ext uri="{0D108BD9-81ED-4DB2-BD59-A6C34878D82A}">
                    <a16:rowId xmlns:a16="http://schemas.microsoft.com/office/drawing/2014/main" val="1401420869"/>
                  </a:ext>
                </a:extLst>
              </a:tr>
              <a:tr h="370840">
                <a:tc>
                  <a:txBody>
                    <a:bodyPr/>
                    <a:lstStyle/>
                    <a:p>
                      <a:r>
                        <a:rPr lang="en-US" sz="1400">
                          <a:solidFill>
                            <a:schemeClr val="tx1"/>
                          </a:solidFill>
                        </a:rPr>
                        <a:t>Year</a:t>
                      </a:r>
                    </a:p>
                  </a:txBody>
                  <a:tcPr>
                    <a:noFill/>
                  </a:tcPr>
                </a:tc>
                <a:tc>
                  <a:txBody>
                    <a:bodyPr/>
                    <a:lstStyle/>
                    <a:p>
                      <a:r>
                        <a:rPr lang="en-US" sz="1400">
                          <a:solidFill>
                            <a:schemeClr val="tx1"/>
                          </a:solidFill>
                        </a:rPr>
                        <a:t>Tahun Pembuatan Mobil</a:t>
                      </a:r>
                    </a:p>
                  </a:txBody>
                  <a:tcPr>
                    <a:noFill/>
                  </a:tcPr>
                </a:tc>
                <a:tc>
                  <a:txBody>
                    <a:bodyPr/>
                    <a:lstStyle/>
                    <a:p>
                      <a:pPr algn="ctr"/>
                      <a:r>
                        <a:rPr kumimoji="0" lang="en-US" sz="1400" b="0" i="0" u="none" strike="noStrike" kern="1200" cap="none" spc="0" normalizeH="0" baseline="0" noProof="0">
                          <a:ln>
                            <a:noFill/>
                          </a:ln>
                          <a:solidFill>
                            <a:prstClr val="black"/>
                          </a:solidFill>
                          <a:effectLst/>
                          <a:uLnTx/>
                          <a:uFillTx/>
                          <a:latin typeface="Tenorite"/>
                          <a:ea typeface="+mn-ea"/>
                          <a:cs typeface="+mn-cs"/>
                        </a:rPr>
                        <a:t>Numerical</a:t>
                      </a:r>
                      <a:endParaRPr lang="en-US" sz="1400">
                        <a:solidFill>
                          <a:schemeClr val="tx1"/>
                        </a:solidFill>
                      </a:endParaRPr>
                    </a:p>
                  </a:txBody>
                  <a:tcPr>
                    <a:noFill/>
                  </a:tcPr>
                </a:tc>
                <a:tc>
                  <a:txBody>
                    <a:bodyPr/>
                    <a:lstStyle/>
                    <a:p>
                      <a:pPr algn="ctr"/>
                      <a:r>
                        <a:rPr lang="en-US" sz="1400">
                          <a:solidFill>
                            <a:schemeClr val="tx1"/>
                          </a:solidFill>
                        </a:rPr>
                        <a:t>50</a:t>
                      </a:r>
                    </a:p>
                  </a:txBody>
                  <a:tcPr>
                    <a:noFill/>
                  </a:tcPr>
                </a:tc>
                <a:tc>
                  <a:txBody>
                    <a:bodyPr/>
                    <a:lstStyle/>
                    <a:p>
                      <a:pPr algn="ctr"/>
                      <a:r>
                        <a:rPr lang="en-US" sz="1400">
                          <a:solidFill>
                            <a:schemeClr val="tx1"/>
                          </a:solidFill>
                        </a:rPr>
                        <a:t>1963</a:t>
                      </a:r>
                    </a:p>
                  </a:txBody>
                  <a:tcPr>
                    <a:noFill/>
                  </a:tcPr>
                </a:tc>
                <a:tc>
                  <a:txBody>
                    <a:bodyPr/>
                    <a:lstStyle/>
                    <a:p>
                      <a:pPr algn="ctr"/>
                      <a:r>
                        <a:rPr lang="en-US" sz="1400">
                          <a:solidFill>
                            <a:schemeClr val="tx1"/>
                          </a:solidFill>
                        </a:rPr>
                        <a:t>2022</a:t>
                      </a:r>
                    </a:p>
                  </a:txBody>
                  <a:tcPr>
                    <a:noFill/>
                  </a:tcPr>
                </a:tc>
                <a:tc>
                  <a:txBody>
                    <a:bodyPr/>
                    <a:lstStyle/>
                    <a:p>
                      <a:pPr algn="ctr"/>
                      <a:r>
                        <a:rPr lang="en-US" sz="1400">
                          <a:solidFill>
                            <a:schemeClr val="tx1"/>
                          </a:solidFill>
                        </a:rPr>
                        <a:t>2016</a:t>
                      </a:r>
                    </a:p>
                  </a:txBody>
                  <a:tcPr>
                    <a:noFill/>
                  </a:tcPr>
                </a:tc>
                <a:extLst>
                  <a:ext uri="{0D108BD9-81ED-4DB2-BD59-A6C34878D82A}">
                    <a16:rowId xmlns:a16="http://schemas.microsoft.com/office/drawing/2014/main" val="398781833"/>
                  </a:ext>
                </a:extLst>
              </a:tr>
              <a:tr h="370840">
                <a:tc>
                  <a:txBody>
                    <a:bodyPr/>
                    <a:lstStyle/>
                    <a:p>
                      <a:r>
                        <a:rPr lang="en-US" sz="1400">
                          <a:solidFill>
                            <a:schemeClr val="tx1"/>
                          </a:solidFill>
                        </a:rPr>
                        <a:t>Engine Size</a:t>
                      </a:r>
                    </a:p>
                  </a:txBody>
                  <a:tcPr>
                    <a:noFill/>
                  </a:tcPr>
                </a:tc>
                <a:tc>
                  <a:txBody>
                    <a:bodyPr/>
                    <a:lstStyle/>
                    <a:p>
                      <a:r>
                        <a:rPr lang="en-US" sz="1400">
                          <a:solidFill>
                            <a:schemeClr val="tx1"/>
                          </a:solidFill>
                        </a:rPr>
                        <a:t>Ukuran Mesin</a:t>
                      </a:r>
                    </a:p>
                  </a:txBody>
                  <a:tcPr>
                    <a:noFill/>
                  </a:tcPr>
                </a:tc>
                <a:tc>
                  <a:txBody>
                    <a:bodyPr/>
                    <a:lstStyle/>
                    <a:p>
                      <a:pPr algn="ctr"/>
                      <a:r>
                        <a:rPr kumimoji="0" lang="en-US" sz="1400" b="0" i="0" u="none" strike="noStrike" kern="1200" cap="none" spc="0" normalizeH="0" baseline="0" noProof="0">
                          <a:ln>
                            <a:noFill/>
                          </a:ln>
                          <a:solidFill>
                            <a:prstClr val="black"/>
                          </a:solidFill>
                          <a:effectLst/>
                          <a:uLnTx/>
                          <a:uFillTx/>
                          <a:latin typeface="+mn-lt"/>
                          <a:ea typeface="+mn-ea"/>
                          <a:cs typeface="+mn-cs"/>
                        </a:rPr>
                        <a:t>Numerical</a:t>
                      </a:r>
                      <a:endParaRPr lang="en-US" sz="1400">
                        <a:solidFill>
                          <a:schemeClr val="tx1"/>
                        </a:solidFill>
                      </a:endParaRPr>
                    </a:p>
                  </a:txBody>
                  <a:tcPr>
                    <a:noFill/>
                  </a:tcPr>
                </a:tc>
                <a:tc>
                  <a:txBody>
                    <a:bodyPr/>
                    <a:lstStyle/>
                    <a:p>
                      <a:pPr algn="ctr"/>
                      <a:r>
                        <a:rPr lang="en-US" sz="1400">
                          <a:solidFill>
                            <a:schemeClr val="tx1"/>
                          </a:solidFill>
                        </a:rPr>
                        <a:t>71</a:t>
                      </a:r>
                    </a:p>
                  </a:txBody>
                  <a:tcPr>
                    <a:noFill/>
                  </a:tcPr>
                </a:tc>
                <a:tc>
                  <a:txBody>
                    <a:bodyPr/>
                    <a:lstStyle/>
                    <a:p>
                      <a:pPr algn="ctr"/>
                      <a:r>
                        <a:rPr lang="en-US" sz="1400">
                          <a:solidFill>
                            <a:schemeClr val="tx1"/>
                          </a:solidFill>
                        </a:rPr>
                        <a:t>1</a:t>
                      </a:r>
                    </a:p>
                  </a:txBody>
                  <a:tcPr>
                    <a:noFill/>
                  </a:tcPr>
                </a:tc>
                <a:tc>
                  <a:txBody>
                    <a:bodyPr/>
                    <a:lstStyle/>
                    <a:p>
                      <a:pPr algn="ctr"/>
                      <a:r>
                        <a:rPr lang="en-US" sz="1400">
                          <a:solidFill>
                            <a:schemeClr val="tx1"/>
                          </a:solidFill>
                        </a:rPr>
                        <a:t>9</a:t>
                      </a:r>
                    </a:p>
                  </a:txBody>
                  <a:tcPr>
                    <a:noFill/>
                  </a:tcPr>
                </a:tc>
                <a:tc>
                  <a:txBody>
                    <a:bodyPr/>
                    <a:lstStyle/>
                    <a:p>
                      <a:pPr algn="ctr"/>
                      <a:r>
                        <a:rPr lang="en-US" sz="1400">
                          <a:solidFill>
                            <a:schemeClr val="tx1"/>
                          </a:solidFill>
                        </a:rPr>
                        <a:t>3.5</a:t>
                      </a:r>
                    </a:p>
                  </a:txBody>
                  <a:tcPr>
                    <a:noFill/>
                  </a:tcPr>
                </a:tc>
                <a:extLst>
                  <a:ext uri="{0D108BD9-81ED-4DB2-BD59-A6C34878D82A}">
                    <a16:rowId xmlns:a16="http://schemas.microsoft.com/office/drawing/2014/main" val="2323854091"/>
                  </a:ext>
                </a:extLst>
              </a:tr>
              <a:tr h="370840">
                <a:tc>
                  <a:txBody>
                    <a:bodyPr/>
                    <a:lstStyle/>
                    <a:p>
                      <a:r>
                        <a:rPr lang="en-US" sz="1400">
                          <a:solidFill>
                            <a:schemeClr val="tx1"/>
                          </a:solidFill>
                        </a:rPr>
                        <a:t>Mileage</a:t>
                      </a:r>
                    </a:p>
                  </a:txBody>
                  <a:tcPr>
                    <a:noFill/>
                  </a:tcPr>
                </a:tc>
                <a:tc>
                  <a:txBody>
                    <a:bodyPr/>
                    <a:lstStyle/>
                    <a:p>
                      <a:r>
                        <a:rPr lang="en-US" sz="1400">
                          <a:solidFill>
                            <a:schemeClr val="tx1"/>
                          </a:solidFill>
                        </a:rPr>
                        <a:t>Jarak Tempuh Mobil</a:t>
                      </a:r>
                    </a:p>
                  </a:txBody>
                  <a:tcPr>
                    <a:noFill/>
                  </a:tcPr>
                </a:tc>
                <a:tc>
                  <a:txBody>
                    <a:bodyPr/>
                    <a:lstStyle/>
                    <a:p>
                      <a:pPr algn="ctr"/>
                      <a:r>
                        <a:rPr kumimoji="0" lang="en-US" sz="1400" b="0" i="0" u="none" strike="noStrike" kern="1200" cap="none" spc="0" normalizeH="0" baseline="0" noProof="0">
                          <a:ln>
                            <a:noFill/>
                          </a:ln>
                          <a:solidFill>
                            <a:prstClr val="black"/>
                          </a:solidFill>
                          <a:effectLst/>
                          <a:uLnTx/>
                          <a:uFillTx/>
                          <a:latin typeface="+mn-lt"/>
                          <a:ea typeface="+mn-ea"/>
                          <a:cs typeface="+mn-cs"/>
                        </a:rPr>
                        <a:t>Numerical</a:t>
                      </a:r>
                      <a:endParaRPr lang="en-US" sz="1400">
                        <a:solidFill>
                          <a:schemeClr val="tx1"/>
                        </a:solidFill>
                      </a:endParaRPr>
                    </a:p>
                  </a:txBody>
                  <a:tcPr>
                    <a:noFill/>
                  </a:tcPr>
                </a:tc>
                <a:tc>
                  <a:txBody>
                    <a:bodyPr/>
                    <a:lstStyle/>
                    <a:p>
                      <a:pPr algn="ctr"/>
                      <a:r>
                        <a:rPr lang="en-US" sz="1400">
                          <a:solidFill>
                            <a:schemeClr val="tx1"/>
                          </a:solidFill>
                        </a:rPr>
                        <a:t>1716</a:t>
                      </a:r>
                    </a:p>
                  </a:txBody>
                  <a:tcPr>
                    <a:noFill/>
                  </a:tcPr>
                </a:tc>
                <a:tc>
                  <a:txBody>
                    <a:bodyPr/>
                    <a:lstStyle/>
                    <a:p>
                      <a:pPr algn="ctr"/>
                      <a:r>
                        <a:rPr lang="en-US" sz="1400">
                          <a:solidFill>
                            <a:schemeClr val="tx1"/>
                          </a:solidFill>
                        </a:rPr>
                        <a:t>100</a:t>
                      </a:r>
                    </a:p>
                  </a:txBody>
                  <a:tcPr>
                    <a:noFill/>
                  </a:tcPr>
                </a:tc>
                <a:tc>
                  <a:txBody>
                    <a:bodyPr/>
                    <a:lstStyle/>
                    <a:p>
                      <a:pPr algn="ctr"/>
                      <a:r>
                        <a:rPr lang="en-US" sz="1400">
                          <a:solidFill>
                            <a:schemeClr val="tx1"/>
                          </a:solidFill>
                        </a:rPr>
                        <a:t>20,000,000</a:t>
                      </a:r>
                    </a:p>
                  </a:txBody>
                  <a:tcPr>
                    <a:noFill/>
                  </a:tcPr>
                </a:tc>
                <a:tc>
                  <a:txBody>
                    <a:bodyPr/>
                    <a:lstStyle/>
                    <a:p>
                      <a:pPr algn="ctr"/>
                      <a:r>
                        <a:rPr lang="en-US" sz="1400">
                          <a:solidFill>
                            <a:schemeClr val="tx1"/>
                          </a:solidFill>
                        </a:rPr>
                        <a:t>300,000</a:t>
                      </a:r>
                    </a:p>
                  </a:txBody>
                  <a:tcPr>
                    <a:noFill/>
                  </a:tcPr>
                </a:tc>
                <a:extLst>
                  <a:ext uri="{0D108BD9-81ED-4DB2-BD59-A6C34878D82A}">
                    <a16:rowId xmlns:a16="http://schemas.microsoft.com/office/drawing/2014/main" val="2195437665"/>
                  </a:ext>
                </a:extLst>
              </a:tr>
              <a:tr h="185420">
                <a:tc>
                  <a:txBody>
                    <a:bodyPr/>
                    <a:lstStyle/>
                    <a:p>
                      <a:r>
                        <a:rPr lang="en-US" sz="1400">
                          <a:solidFill>
                            <a:schemeClr val="tx1"/>
                          </a:solidFill>
                        </a:rPr>
                        <a:t>Negotiable</a:t>
                      </a:r>
                    </a:p>
                  </a:txBody>
                  <a:tcPr>
                    <a:noFill/>
                  </a:tcPr>
                </a:tc>
                <a:tc>
                  <a:txBody>
                    <a:bodyPr/>
                    <a:lstStyle/>
                    <a:p>
                      <a:r>
                        <a:rPr lang="en-US" sz="1400">
                          <a:solidFill>
                            <a:schemeClr val="tx1"/>
                          </a:solidFill>
                        </a:rPr>
                        <a:t>Apakah harga bisa dinegosiasikan</a:t>
                      </a:r>
                    </a:p>
                  </a:txBody>
                  <a:tcPr>
                    <a:noFill/>
                  </a:tcPr>
                </a:tc>
                <a:tc>
                  <a:txBody>
                    <a:bodyPr/>
                    <a:lstStyle/>
                    <a:p>
                      <a:pPr algn="ctr"/>
                      <a:r>
                        <a:rPr kumimoji="0" lang="en-US" sz="1400" b="0" i="0" u="none" strike="noStrike" kern="1200" cap="none" spc="0" normalizeH="0" baseline="0" noProof="0">
                          <a:ln>
                            <a:noFill/>
                          </a:ln>
                          <a:solidFill>
                            <a:prstClr val="black"/>
                          </a:solidFill>
                          <a:effectLst/>
                          <a:uLnTx/>
                          <a:uFillTx/>
                          <a:latin typeface="+mn-lt"/>
                          <a:ea typeface="+mn-ea"/>
                          <a:cs typeface="+mn-cs"/>
                        </a:rPr>
                        <a:t>Categorigal</a:t>
                      </a:r>
                    </a:p>
                    <a:p>
                      <a:pPr algn="ctr"/>
                      <a:r>
                        <a:rPr kumimoji="0" lang="en-US" sz="1400" b="0" i="0" u="none" strike="noStrike" kern="1200" cap="none" spc="0" normalizeH="0" baseline="0" noProof="0">
                          <a:ln>
                            <a:noFill/>
                          </a:ln>
                          <a:solidFill>
                            <a:prstClr val="black"/>
                          </a:solidFill>
                          <a:effectLst/>
                          <a:uLnTx/>
                          <a:uFillTx/>
                          <a:latin typeface="+mn-lt"/>
                          <a:ea typeface="+mn-ea"/>
                          <a:cs typeface="+mn-cs"/>
                        </a:rPr>
                        <a:t>(Boolean)</a:t>
                      </a:r>
                      <a:endParaRPr lang="en-US" sz="1400">
                        <a:solidFill>
                          <a:schemeClr val="tx1"/>
                        </a:solidFill>
                      </a:endParaRPr>
                    </a:p>
                  </a:txBody>
                  <a:tcPr>
                    <a:noFill/>
                  </a:tcPr>
                </a:tc>
                <a:tc>
                  <a:txBody>
                    <a:bodyPr/>
                    <a:lstStyle/>
                    <a:p>
                      <a:pPr algn="ctr"/>
                      <a:r>
                        <a:rPr lang="en-US" sz="1400">
                          <a:solidFill>
                            <a:schemeClr val="tx1"/>
                          </a:solidFill>
                        </a:rPr>
                        <a:t>2</a:t>
                      </a:r>
                    </a:p>
                  </a:txBody>
                  <a:tcPr>
                    <a:noFill/>
                  </a:tcPr>
                </a:tc>
                <a:tc>
                  <a:txBody>
                    <a:bodyPr/>
                    <a:lstStyle/>
                    <a:p>
                      <a:pPr algn="ctr"/>
                      <a:r>
                        <a:rPr lang="en-US" sz="1400">
                          <a:solidFill>
                            <a:schemeClr val="tx1"/>
                          </a:solidFill>
                        </a:rPr>
                        <a:t>0</a:t>
                      </a:r>
                    </a:p>
                    <a:p>
                      <a:pPr algn="ctr"/>
                      <a:r>
                        <a:rPr lang="en-US" sz="1400">
                          <a:solidFill>
                            <a:schemeClr val="tx1"/>
                          </a:solidFill>
                        </a:rPr>
                        <a:t>(False)</a:t>
                      </a:r>
                    </a:p>
                  </a:txBody>
                  <a:tcPr>
                    <a:noFill/>
                  </a:tcPr>
                </a:tc>
                <a:tc>
                  <a:txBody>
                    <a:bodyPr/>
                    <a:lstStyle/>
                    <a:p>
                      <a:pPr algn="ctr"/>
                      <a:r>
                        <a:rPr lang="en-US" sz="1400">
                          <a:solidFill>
                            <a:schemeClr val="tx1"/>
                          </a:solidFill>
                        </a:rPr>
                        <a:t>1</a:t>
                      </a:r>
                    </a:p>
                    <a:p>
                      <a:pPr algn="ctr"/>
                      <a:r>
                        <a:rPr lang="en-US" sz="1400">
                          <a:solidFill>
                            <a:schemeClr val="tx1"/>
                          </a:solidFill>
                        </a:rPr>
                        <a:t>(True)</a:t>
                      </a:r>
                    </a:p>
                  </a:txBody>
                  <a:tcPr>
                    <a:noFill/>
                  </a:tcPr>
                </a:tc>
                <a:tc>
                  <a:txBody>
                    <a:bodyPr/>
                    <a:lstStyle/>
                    <a:p>
                      <a:pPr algn="ctr"/>
                      <a:r>
                        <a:rPr lang="en-US" sz="1400">
                          <a:solidFill>
                            <a:schemeClr val="tx1"/>
                          </a:solidFill>
                        </a:rPr>
                        <a:t>False</a:t>
                      </a:r>
                    </a:p>
                  </a:txBody>
                  <a:tcPr>
                    <a:noFill/>
                  </a:tcPr>
                </a:tc>
                <a:extLst>
                  <a:ext uri="{0D108BD9-81ED-4DB2-BD59-A6C34878D82A}">
                    <a16:rowId xmlns:a16="http://schemas.microsoft.com/office/drawing/2014/main" val="3807145728"/>
                  </a:ext>
                </a:extLst>
              </a:tr>
              <a:tr h="185420">
                <a:tc>
                  <a:txBody>
                    <a:bodyPr/>
                    <a:lstStyle/>
                    <a:p>
                      <a:r>
                        <a:rPr lang="en-US" sz="1400">
                          <a:solidFill>
                            <a:schemeClr val="tx1"/>
                          </a:solidFill>
                        </a:rPr>
                        <a:t>Price</a:t>
                      </a:r>
                    </a:p>
                  </a:txBody>
                  <a:tcPr>
                    <a:noFill/>
                  </a:tcPr>
                </a:tc>
                <a:tc>
                  <a:txBody>
                    <a:bodyPr/>
                    <a:lstStyle/>
                    <a:p>
                      <a:r>
                        <a:rPr lang="en-US" sz="1400">
                          <a:solidFill>
                            <a:schemeClr val="tx1"/>
                          </a:solidFill>
                        </a:rPr>
                        <a:t>Harga Jual mobil</a:t>
                      </a:r>
                    </a:p>
                    <a:p>
                      <a:r>
                        <a:rPr lang="en-US" sz="1400">
                          <a:solidFill>
                            <a:schemeClr val="tx1"/>
                          </a:solidFill>
                        </a:rPr>
                        <a:t>( dalam SAR | Saudi Arabia Riyal )</a:t>
                      </a:r>
                    </a:p>
                  </a:txBody>
                  <a:tcPr>
                    <a:noFill/>
                  </a:tcPr>
                </a:tc>
                <a:tc>
                  <a:txBody>
                    <a:bodyPr/>
                    <a:lstStyle/>
                    <a:p>
                      <a:pPr algn="ctr"/>
                      <a:r>
                        <a:rPr kumimoji="0" lang="en-US" sz="1400" b="0" i="0" u="none" strike="noStrike" kern="1200" cap="none" spc="0" normalizeH="0" baseline="0" noProof="0">
                          <a:ln>
                            <a:noFill/>
                          </a:ln>
                          <a:solidFill>
                            <a:prstClr val="black"/>
                          </a:solidFill>
                          <a:effectLst/>
                          <a:uLnTx/>
                          <a:uFillTx/>
                          <a:latin typeface="+mn-lt"/>
                          <a:ea typeface="+mn-ea"/>
                          <a:cs typeface="+mn-cs"/>
                        </a:rPr>
                        <a:t>Numerical</a:t>
                      </a:r>
                      <a:endParaRPr lang="en-US" sz="1400">
                        <a:solidFill>
                          <a:schemeClr val="tx1"/>
                        </a:solidFill>
                      </a:endParaRPr>
                    </a:p>
                  </a:txBody>
                  <a:tcPr>
                    <a:noFill/>
                  </a:tcPr>
                </a:tc>
                <a:tc>
                  <a:txBody>
                    <a:bodyPr/>
                    <a:lstStyle/>
                    <a:p>
                      <a:pPr algn="ctr"/>
                      <a:r>
                        <a:rPr lang="en-US" sz="1400">
                          <a:solidFill>
                            <a:schemeClr val="tx1"/>
                          </a:solidFill>
                        </a:rPr>
                        <a:t>467</a:t>
                      </a:r>
                    </a:p>
                  </a:txBody>
                  <a:tcPr>
                    <a:noFill/>
                  </a:tcPr>
                </a:tc>
                <a:tc>
                  <a:txBody>
                    <a:bodyPr/>
                    <a:lstStyle/>
                    <a:p>
                      <a:pPr algn="ctr"/>
                      <a:r>
                        <a:rPr lang="en-US" sz="1400">
                          <a:solidFill>
                            <a:schemeClr val="tx1"/>
                          </a:solidFill>
                        </a:rPr>
                        <a:t>0</a:t>
                      </a:r>
                    </a:p>
                  </a:txBody>
                  <a:tcPr>
                    <a:noFill/>
                  </a:tcPr>
                </a:tc>
                <a:tc>
                  <a:txBody>
                    <a:bodyPr/>
                    <a:lstStyle/>
                    <a:p>
                      <a:pPr algn="ctr"/>
                      <a:r>
                        <a:rPr lang="en-US" sz="1400">
                          <a:solidFill>
                            <a:schemeClr val="tx1"/>
                          </a:solidFill>
                        </a:rPr>
                        <a:t>850,000</a:t>
                      </a:r>
                    </a:p>
                  </a:txBody>
                  <a:tcPr>
                    <a:noFill/>
                  </a:tcPr>
                </a:tc>
                <a:tc>
                  <a:txBody>
                    <a:bodyPr/>
                    <a:lstStyle/>
                    <a:p>
                      <a:pPr algn="ctr"/>
                      <a:r>
                        <a:rPr lang="en-US" sz="1400">
                          <a:solidFill>
                            <a:schemeClr val="tx1"/>
                          </a:solidFill>
                        </a:rPr>
                        <a:t>0</a:t>
                      </a:r>
                    </a:p>
                  </a:txBody>
                  <a:tcPr>
                    <a:noFill/>
                  </a:tcPr>
                </a:tc>
                <a:extLst>
                  <a:ext uri="{0D108BD9-81ED-4DB2-BD59-A6C34878D82A}">
                    <a16:rowId xmlns:a16="http://schemas.microsoft.com/office/drawing/2014/main" val="81300567"/>
                  </a:ext>
                </a:extLst>
              </a:tr>
            </a:tbl>
          </a:graphicData>
        </a:graphic>
      </p:graphicFrame>
    </p:spTree>
    <p:extLst>
      <p:ext uri="{BB962C8B-B14F-4D97-AF65-F5344CB8AC3E}">
        <p14:creationId xmlns:p14="http://schemas.microsoft.com/office/powerpoint/2010/main" val="21639870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92D586-3F7C-3202-E4F4-1F65B9A7D428}"/>
              </a:ext>
            </a:extLst>
          </p:cNvPr>
          <p:cNvSpPr>
            <a:spLocks noGrp="1"/>
          </p:cNvSpPr>
          <p:nvPr>
            <p:ph type="title"/>
          </p:nvPr>
        </p:nvSpPr>
        <p:spPr>
          <a:xfrm>
            <a:off x="914399" y="365126"/>
            <a:ext cx="10363201" cy="717028"/>
          </a:xfrm>
        </p:spPr>
        <p:txBody>
          <a:bodyPr/>
          <a:lstStyle/>
          <a:p>
            <a:r>
              <a:rPr lang="en-US" b="1">
                <a:effectLst>
                  <a:outerShdw blurRad="38100" dist="38100" dir="2700000" algn="tl">
                    <a:srgbClr val="000000">
                      <a:alpha val="43137"/>
                    </a:srgbClr>
                  </a:outerShdw>
                </a:effectLst>
              </a:rPr>
              <a:t>Data Understanding (AFTER cleaning)</a:t>
            </a:r>
            <a:endParaRPr lang="en-US" b="1" dirty="0">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375DADF2-8E4D-6C0E-0FA2-C5228AF29C1D}"/>
              </a:ext>
            </a:extLst>
          </p:cNvPr>
          <p:cNvSpPr>
            <a:spLocks noGrp="1"/>
          </p:cNvSpPr>
          <p:nvPr>
            <p:ph sz="quarter" idx="10"/>
          </p:nvPr>
        </p:nvSpPr>
        <p:spPr>
          <a:xfrm>
            <a:off x="914398" y="1189353"/>
            <a:ext cx="10912840" cy="4210453"/>
          </a:xfrm>
        </p:spPr>
        <p:txBody>
          <a:bodyPr/>
          <a:lstStyle/>
          <a:p>
            <a:pPr marL="0" indent="0">
              <a:lnSpc>
                <a:spcPct val="100000"/>
              </a:lnSpc>
              <a:buNone/>
            </a:pPr>
            <a:r>
              <a:rPr lang="en-US" noProof="1"/>
              <a:t>Dataset berisi 3,822 entri dengan 10 kolom (9 Feature + 1 Label) :</a:t>
            </a:r>
          </a:p>
          <a:p>
            <a:pPr marL="0" indent="0">
              <a:lnSpc>
                <a:spcPct val="100000"/>
              </a:lnSpc>
              <a:buNone/>
            </a:pPr>
            <a:endParaRPr lang="en-US" noProof="1"/>
          </a:p>
          <a:p>
            <a:pPr marL="0" indent="0">
              <a:lnSpc>
                <a:spcPct val="100000"/>
              </a:lnSpc>
              <a:buNone/>
            </a:pPr>
            <a:endParaRPr lang="en-US" noProof="1"/>
          </a:p>
          <a:p>
            <a:pPr marL="0" indent="0">
              <a:lnSpc>
                <a:spcPct val="100000"/>
              </a:lnSpc>
              <a:buNone/>
            </a:pPr>
            <a:endParaRPr lang="en-US" noProof="1"/>
          </a:p>
        </p:txBody>
      </p:sp>
      <p:sp>
        <p:nvSpPr>
          <p:cNvPr id="5" name="Slide Number Placeholder 4">
            <a:extLst>
              <a:ext uri="{FF2B5EF4-FFF2-40B4-BE49-F238E27FC236}">
                <a16:creationId xmlns:a16="http://schemas.microsoft.com/office/drawing/2014/main" id="{FD4FFC83-A1E8-FCEA-2C47-38C5ADAEA1CA}"/>
              </a:ext>
            </a:extLst>
          </p:cNvPr>
          <p:cNvSpPr>
            <a:spLocks noGrp="1"/>
          </p:cNvSpPr>
          <p:nvPr>
            <p:ph type="sldNum" sz="quarter" idx="4"/>
          </p:nvPr>
        </p:nvSpPr>
        <p:spPr>
          <a:xfrm>
            <a:off x="914400" y="6246254"/>
            <a:ext cx="631065" cy="296214"/>
          </a:xfrm>
        </p:spPr>
        <p:txBody>
          <a:bodyPr/>
          <a:lstStyle/>
          <a:p>
            <a:fld id="{B5CEABB6-07DC-46E8-9B57-56EC44A396E5}" type="slidenum">
              <a:rPr lang="en-US" smtClean="0"/>
              <a:pPr/>
              <a:t>7</a:t>
            </a:fld>
            <a:endParaRPr lang="en-US" dirty="0"/>
          </a:p>
        </p:txBody>
      </p:sp>
      <p:graphicFrame>
        <p:nvGraphicFramePr>
          <p:cNvPr id="13" name="Table 12">
            <a:extLst>
              <a:ext uri="{FF2B5EF4-FFF2-40B4-BE49-F238E27FC236}">
                <a16:creationId xmlns:a16="http://schemas.microsoft.com/office/drawing/2014/main" id="{313ECB39-3BC4-52F0-662B-97C81FA27004}"/>
              </a:ext>
            </a:extLst>
          </p:cNvPr>
          <p:cNvGraphicFramePr>
            <a:graphicFrameLocks noGrp="1"/>
          </p:cNvGraphicFramePr>
          <p:nvPr>
            <p:extLst>
              <p:ext uri="{D42A27DB-BD31-4B8C-83A1-F6EECF244321}">
                <p14:modId xmlns:p14="http://schemas.microsoft.com/office/powerpoint/2010/main" val="1859010326"/>
              </p:ext>
            </p:extLst>
          </p:nvPr>
        </p:nvGraphicFramePr>
        <p:xfrm>
          <a:off x="1014692" y="1589238"/>
          <a:ext cx="10812547" cy="4226560"/>
        </p:xfrm>
        <a:graphic>
          <a:graphicData uri="http://schemas.openxmlformats.org/drawingml/2006/table">
            <a:tbl>
              <a:tblPr firstRow="1" bandRow="1">
                <a:tableStyleId>{5C22544A-7EE6-4342-B048-85BDC9FD1C3A}</a:tableStyleId>
              </a:tblPr>
              <a:tblGrid>
                <a:gridCol w="1451730">
                  <a:extLst>
                    <a:ext uri="{9D8B030D-6E8A-4147-A177-3AD203B41FA5}">
                      <a16:colId xmlns:a16="http://schemas.microsoft.com/office/drawing/2014/main" val="1378689539"/>
                    </a:ext>
                  </a:extLst>
                </a:gridCol>
                <a:gridCol w="3170807">
                  <a:extLst>
                    <a:ext uri="{9D8B030D-6E8A-4147-A177-3AD203B41FA5}">
                      <a16:colId xmlns:a16="http://schemas.microsoft.com/office/drawing/2014/main" val="2643812610"/>
                    </a:ext>
                  </a:extLst>
                </a:gridCol>
                <a:gridCol w="1197204">
                  <a:extLst>
                    <a:ext uri="{9D8B030D-6E8A-4147-A177-3AD203B41FA5}">
                      <a16:colId xmlns:a16="http://schemas.microsoft.com/office/drawing/2014/main" val="1846344186"/>
                    </a:ext>
                  </a:extLst>
                </a:gridCol>
                <a:gridCol w="895546">
                  <a:extLst>
                    <a:ext uri="{9D8B030D-6E8A-4147-A177-3AD203B41FA5}">
                      <a16:colId xmlns:a16="http://schemas.microsoft.com/office/drawing/2014/main" val="1651615531"/>
                    </a:ext>
                  </a:extLst>
                </a:gridCol>
                <a:gridCol w="763572">
                  <a:extLst>
                    <a:ext uri="{9D8B030D-6E8A-4147-A177-3AD203B41FA5}">
                      <a16:colId xmlns:a16="http://schemas.microsoft.com/office/drawing/2014/main" val="4035912876"/>
                    </a:ext>
                  </a:extLst>
                </a:gridCol>
                <a:gridCol w="1036948">
                  <a:extLst>
                    <a:ext uri="{9D8B030D-6E8A-4147-A177-3AD203B41FA5}">
                      <a16:colId xmlns:a16="http://schemas.microsoft.com/office/drawing/2014/main" val="3844519348"/>
                    </a:ext>
                  </a:extLst>
                </a:gridCol>
                <a:gridCol w="2296740">
                  <a:extLst>
                    <a:ext uri="{9D8B030D-6E8A-4147-A177-3AD203B41FA5}">
                      <a16:colId xmlns:a16="http://schemas.microsoft.com/office/drawing/2014/main" val="1248920003"/>
                    </a:ext>
                  </a:extLst>
                </a:gridCol>
              </a:tblGrid>
              <a:tr h="370840">
                <a:tc>
                  <a:txBody>
                    <a:bodyPr/>
                    <a:lstStyle/>
                    <a:p>
                      <a:pPr algn="ctr"/>
                      <a:r>
                        <a:rPr lang="en-US" sz="1400">
                          <a:solidFill>
                            <a:schemeClr val="tx1"/>
                          </a:solidFill>
                        </a:rPr>
                        <a:t>Column</a:t>
                      </a:r>
                    </a:p>
                  </a:txBody>
                  <a:tcPr>
                    <a:noFill/>
                  </a:tcPr>
                </a:tc>
                <a:tc>
                  <a:txBody>
                    <a:bodyPr/>
                    <a:lstStyle/>
                    <a:p>
                      <a:pPr algn="ctr"/>
                      <a:r>
                        <a:rPr lang="en-US" sz="1400">
                          <a:solidFill>
                            <a:schemeClr val="tx1"/>
                          </a:solidFill>
                        </a:rPr>
                        <a:t>Deskripsi</a:t>
                      </a:r>
                    </a:p>
                  </a:txBody>
                  <a:tcPr>
                    <a:noFill/>
                  </a:tcPr>
                </a:tc>
                <a:tc>
                  <a:txBody>
                    <a:bodyPr/>
                    <a:lstStyle/>
                    <a:p>
                      <a:pPr algn="ctr"/>
                      <a:r>
                        <a:rPr lang="en-US" sz="1400">
                          <a:solidFill>
                            <a:schemeClr val="tx1"/>
                          </a:solidFill>
                        </a:rPr>
                        <a:t>DataType</a:t>
                      </a:r>
                    </a:p>
                  </a:txBody>
                  <a:tcPr>
                    <a:noFill/>
                  </a:tcPr>
                </a:tc>
                <a:tc>
                  <a:txBody>
                    <a:bodyPr/>
                    <a:lstStyle/>
                    <a:p>
                      <a:pPr algn="ctr"/>
                      <a:r>
                        <a:rPr lang="en-US" sz="1400">
                          <a:solidFill>
                            <a:schemeClr val="tx1"/>
                          </a:solidFill>
                        </a:rPr>
                        <a:t>nUnique</a:t>
                      </a:r>
                    </a:p>
                  </a:txBody>
                  <a:tcPr>
                    <a:noFill/>
                  </a:tcPr>
                </a:tc>
                <a:tc>
                  <a:txBody>
                    <a:bodyPr/>
                    <a:lstStyle/>
                    <a:p>
                      <a:pPr algn="ctr"/>
                      <a:r>
                        <a:rPr lang="en-US" sz="1400">
                          <a:solidFill>
                            <a:schemeClr val="tx1"/>
                          </a:solidFill>
                        </a:rPr>
                        <a:t>Min</a:t>
                      </a:r>
                    </a:p>
                  </a:txBody>
                  <a:tcPr>
                    <a:noFill/>
                  </a:tcPr>
                </a:tc>
                <a:tc>
                  <a:txBody>
                    <a:bodyPr/>
                    <a:lstStyle/>
                    <a:p>
                      <a:pPr algn="ctr"/>
                      <a:r>
                        <a:rPr lang="en-US" sz="1400">
                          <a:solidFill>
                            <a:schemeClr val="tx1"/>
                          </a:solidFill>
                        </a:rPr>
                        <a:t>Max</a:t>
                      </a:r>
                    </a:p>
                  </a:txBody>
                  <a:tcPr>
                    <a:noFill/>
                  </a:tcPr>
                </a:tc>
                <a:tc>
                  <a:txBody>
                    <a:bodyPr/>
                    <a:lstStyle/>
                    <a:p>
                      <a:pPr algn="ctr"/>
                      <a:r>
                        <a:rPr lang="en-US" sz="1400">
                          <a:solidFill>
                            <a:schemeClr val="tx1"/>
                          </a:solidFill>
                        </a:rPr>
                        <a:t>Mode</a:t>
                      </a:r>
                    </a:p>
                  </a:txBody>
                  <a:tcPr>
                    <a:noFill/>
                  </a:tcPr>
                </a:tc>
                <a:extLst>
                  <a:ext uri="{0D108BD9-81ED-4DB2-BD59-A6C34878D82A}">
                    <a16:rowId xmlns:a16="http://schemas.microsoft.com/office/drawing/2014/main" val="107755464"/>
                  </a:ext>
                </a:extLst>
              </a:tr>
              <a:tr h="370840">
                <a:tc>
                  <a:txBody>
                    <a:bodyPr/>
                    <a:lstStyle/>
                    <a:p>
                      <a:r>
                        <a:rPr lang="en-US" sz="1400">
                          <a:solidFill>
                            <a:schemeClr val="tx1"/>
                          </a:solidFill>
                        </a:rPr>
                        <a:t>Type</a:t>
                      </a:r>
                    </a:p>
                  </a:txBody>
                  <a:tcPr>
                    <a:noFill/>
                  </a:tcPr>
                </a:tc>
                <a:tc>
                  <a:txBody>
                    <a:bodyPr/>
                    <a:lstStyle/>
                    <a:p>
                      <a:r>
                        <a:rPr lang="en-US" sz="1400">
                          <a:solidFill>
                            <a:schemeClr val="tx1"/>
                          </a:solidFill>
                        </a:rPr>
                        <a:t>Tipe Mobil Bekas</a:t>
                      </a:r>
                    </a:p>
                  </a:txBody>
                  <a:tcPr>
                    <a:noFill/>
                  </a:tcPr>
                </a:tc>
                <a:tc>
                  <a:txBody>
                    <a:bodyPr/>
                    <a:lstStyle/>
                    <a:p>
                      <a:pPr algn="ctr"/>
                      <a:r>
                        <a:rPr lang="en-US" sz="1400">
                          <a:solidFill>
                            <a:schemeClr val="tx1"/>
                          </a:solidFill>
                        </a:rPr>
                        <a:t>Categorical</a:t>
                      </a:r>
                    </a:p>
                  </a:txBody>
                  <a:tcPr>
                    <a:noFill/>
                  </a:tcPr>
                </a:tc>
                <a:tc>
                  <a:txBody>
                    <a:bodyPr/>
                    <a:lstStyle/>
                    <a:p>
                      <a:pPr algn="ctr"/>
                      <a:r>
                        <a:rPr lang="en-US" sz="1400">
                          <a:solidFill>
                            <a:schemeClr val="tx1"/>
                          </a:solidFill>
                        </a:rPr>
                        <a:t>320</a:t>
                      </a:r>
                    </a:p>
                  </a:txBody>
                  <a:tcPr>
                    <a:noFill/>
                  </a:tcPr>
                </a:tc>
                <a:tc>
                  <a:txBody>
                    <a:bodyPr/>
                    <a:lstStyle/>
                    <a:p>
                      <a:pPr algn="ctr"/>
                      <a:r>
                        <a:rPr lang="en-US" sz="1400">
                          <a:solidFill>
                            <a:schemeClr val="tx1"/>
                          </a:solidFill>
                        </a:rPr>
                        <a:t>-</a:t>
                      </a:r>
                    </a:p>
                  </a:txBody>
                  <a:tcPr>
                    <a:noFill/>
                  </a:tcPr>
                </a:tc>
                <a:tc>
                  <a:txBody>
                    <a:bodyPr/>
                    <a:lstStyle/>
                    <a:p>
                      <a:pPr algn="ctr"/>
                      <a:r>
                        <a:rPr lang="en-US" sz="1400">
                          <a:solidFill>
                            <a:schemeClr val="tx1"/>
                          </a:solidFill>
                        </a:rPr>
                        <a:t>-</a:t>
                      </a:r>
                    </a:p>
                  </a:txBody>
                  <a:tcPr>
                    <a:noFill/>
                  </a:tcPr>
                </a:tc>
                <a:tc>
                  <a:txBody>
                    <a:bodyPr/>
                    <a:lstStyle/>
                    <a:p>
                      <a:pPr algn="ctr"/>
                      <a:r>
                        <a:rPr lang="en-US" sz="1400">
                          <a:solidFill>
                            <a:schemeClr val="tx1"/>
                          </a:solidFill>
                        </a:rPr>
                        <a:t>Camry</a:t>
                      </a:r>
                    </a:p>
                  </a:txBody>
                  <a:tcPr>
                    <a:noFill/>
                  </a:tcPr>
                </a:tc>
                <a:extLst>
                  <a:ext uri="{0D108BD9-81ED-4DB2-BD59-A6C34878D82A}">
                    <a16:rowId xmlns:a16="http://schemas.microsoft.com/office/drawing/2014/main" val="1982304896"/>
                  </a:ext>
                </a:extLst>
              </a:tr>
              <a:tr h="370840">
                <a:tc>
                  <a:txBody>
                    <a:bodyPr/>
                    <a:lstStyle/>
                    <a:p>
                      <a:r>
                        <a:rPr lang="en-US" sz="1400">
                          <a:solidFill>
                            <a:schemeClr val="tx1"/>
                          </a:solidFill>
                        </a:rPr>
                        <a:t>Region</a:t>
                      </a:r>
                    </a:p>
                  </a:txBody>
                  <a:tcPr>
                    <a:noFill/>
                  </a:tcPr>
                </a:tc>
                <a:tc>
                  <a:txBody>
                    <a:bodyPr/>
                    <a:lstStyle/>
                    <a:p>
                      <a:r>
                        <a:rPr lang="en-US" sz="1400">
                          <a:solidFill>
                            <a:schemeClr val="tx1"/>
                          </a:solidFill>
                        </a:rPr>
                        <a:t>Wilayah Tempat mobil di Jual</a:t>
                      </a:r>
                    </a:p>
                  </a:txBody>
                  <a:tcPr>
                    <a:noFill/>
                  </a:tcPr>
                </a:tc>
                <a:tc>
                  <a:txBody>
                    <a:bodyPr/>
                    <a:lstStyle/>
                    <a:p>
                      <a:pPr algn="ctr"/>
                      <a:r>
                        <a:rPr kumimoji="0" lang="en-US" sz="1400" b="0" i="0" u="none" strike="noStrike" kern="1200" cap="none" spc="0" normalizeH="0" baseline="0" noProof="0">
                          <a:ln>
                            <a:noFill/>
                          </a:ln>
                          <a:solidFill>
                            <a:prstClr val="black"/>
                          </a:solidFill>
                          <a:effectLst/>
                          <a:uLnTx/>
                          <a:uFillTx/>
                          <a:latin typeface="Tenorite"/>
                          <a:ea typeface="+mn-ea"/>
                          <a:cs typeface="+mn-cs"/>
                        </a:rPr>
                        <a:t>Categorical</a:t>
                      </a:r>
                      <a:endParaRPr lang="en-US" sz="1400">
                        <a:solidFill>
                          <a:schemeClr val="tx1"/>
                        </a:solidFill>
                      </a:endParaRPr>
                    </a:p>
                  </a:txBody>
                  <a:tcPr>
                    <a:noFill/>
                  </a:tcPr>
                </a:tc>
                <a:tc>
                  <a:txBody>
                    <a:bodyPr/>
                    <a:lstStyle/>
                    <a:p>
                      <a:pPr algn="ctr"/>
                      <a:r>
                        <a:rPr lang="en-US" sz="1400">
                          <a:solidFill>
                            <a:schemeClr val="tx1"/>
                          </a:solidFill>
                        </a:rPr>
                        <a:t>27</a:t>
                      </a:r>
                    </a:p>
                  </a:txBody>
                  <a:tcPr>
                    <a:noFill/>
                  </a:tcPr>
                </a:tc>
                <a:tc>
                  <a:txBody>
                    <a:bodyPr/>
                    <a:lstStyle/>
                    <a:p>
                      <a:pPr algn="ctr"/>
                      <a:r>
                        <a:rPr lang="en-US" sz="1400">
                          <a:solidFill>
                            <a:schemeClr val="tx1"/>
                          </a:solidFill>
                        </a:rPr>
                        <a:t>-</a:t>
                      </a:r>
                    </a:p>
                  </a:txBody>
                  <a:tcPr>
                    <a:noFill/>
                  </a:tcPr>
                </a:tc>
                <a:tc>
                  <a:txBody>
                    <a:bodyPr/>
                    <a:lstStyle/>
                    <a:p>
                      <a:pPr algn="ctr"/>
                      <a:r>
                        <a:rPr lang="en-US" sz="1400">
                          <a:solidFill>
                            <a:schemeClr val="tx1"/>
                          </a:solidFill>
                        </a:rPr>
                        <a:t>-</a:t>
                      </a:r>
                    </a:p>
                  </a:txBody>
                  <a:tcPr>
                    <a:noFill/>
                  </a:tcPr>
                </a:tc>
                <a:tc>
                  <a:txBody>
                    <a:bodyPr/>
                    <a:lstStyle/>
                    <a:p>
                      <a:pPr algn="ctr"/>
                      <a:r>
                        <a:rPr lang="en-US" sz="1400">
                          <a:solidFill>
                            <a:schemeClr val="tx1"/>
                          </a:solidFill>
                        </a:rPr>
                        <a:t>Riyadh</a:t>
                      </a:r>
                    </a:p>
                  </a:txBody>
                  <a:tcPr>
                    <a:noFill/>
                  </a:tcPr>
                </a:tc>
                <a:extLst>
                  <a:ext uri="{0D108BD9-81ED-4DB2-BD59-A6C34878D82A}">
                    <a16:rowId xmlns:a16="http://schemas.microsoft.com/office/drawing/2014/main" val="3635691588"/>
                  </a:ext>
                </a:extLst>
              </a:tr>
              <a:tr h="370840">
                <a:tc>
                  <a:txBody>
                    <a:bodyPr/>
                    <a:lstStyle/>
                    <a:p>
                      <a:r>
                        <a:rPr lang="en-US" sz="1400">
                          <a:solidFill>
                            <a:schemeClr val="tx1"/>
                          </a:solidFill>
                        </a:rPr>
                        <a:t>Make</a:t>
                      </a:r>
                    </a:p>
                  </a:txBody>
                  <a:tcPr>
                    <a:noFill/>
                  </a:tcPr>
                </a:tc>
                <a:tc>
                  <a:txBody>
                    <a:bodyPr/>
                    <a:lstStyle/>
                    <a:p>
                      <a:r>
                        <a:rPr lang="en-US" sz="1400">
                          <a:solidFill>
                            <a:schemeClr val="tx1"/>
                          </a:solidFill>
                        </a:rPr>
                        <a:t>Merek Mobil</a:t>
                      </a:r>
                    </a:p>
                  </a:txBody>
                  <a:tcPr>
                    <a:noFill/>
                  </a:tcPr>
                </a:tc>
                <a:tc>
                  <a:txBody>
                    <a:bodyPr/>
                    <a:lstStyle/>
                    <a:p>
                      <a:pPr algn="ctr"/>
                      <a:r>
                        <a:rPr kumimoji="0" lang="en-US" sz="1400" b="0" i="0" u="none" strike="noStrike" kern="1200" cap="none" spc="0" normalizeH="0" baseline="0" noProof="0">
                          <a:ln>
                            <a:noFill/>
                          </a:ln>
                          <a:solidFill>
                            <a:prstClr val="black"/>
                          </a:solidFill>
                          <a:effectLst/>
                          <a:uLnTx/>
                          <a:uFillTx/>
                          <a:latin typeface="Tenorite"/>
                          <a:ea typeface="+mn-ea"/>
                          <a:cs typeface="+mn-cs"/>
                        </a:rPr>
                        <a:t>Categorical</a:t>
                      </a:r>
                      <a:endParaRPr lang="en-US" sz="1400">
                        <a:solidFill>
                          <a:schemeClr val="tx1"/>
                        </a:solidFill>
                      </a:endParaRPr>
                    </a:p>
                  </a:txBody>
                  <a:tcPr>
                    <a:noFill/>
                  </a:tcPr>
                </a:tc>
                <a:tc>
                  <a:txBody>
                    <a:bodyPr/>
                    <a:lstStyle/>
                    <a:p>
                      <a:pPr algn="ctr"/>
                      <a:r>
                        <a:rPr lang="en-US" sz="1400">
                          <a:solidFill>
                            <a:schemeClr val="tx1"/>
                          </a:solidFill>
                        </a:rPr>
                        <a:t>56</a:t>
                      </a:r>
                    </a:p>
                  </a:txBody>
                  <a:tcPr>
                    <a:noFill/>
                  </a:tcPr>
                </a:tc>
                <a:tc>
                  <a:txBody>
                    <a:bodyPr/>
                    <a:lstStyle/>
                    <a:p>
                      <a:pPr algn="ctr"/>
                      <a:r>
                        <a:rPr lang="en-US" sz="1400">
                          <a:solidFill>
                            <a:schemeClr val="tx1"/>
                          </a:solidFill>
                        </a:rPr>
                        <a:t>-</a:t>
                      </a:r>
                    </a:p>
                  </a:txBody>
                  <a:tcPr>
                    <a:noFill/>
                  </a:tcPr>
                </a:tc>
                <a:tc>
                  <a:txBody>
                    <a:bodyPr/>
                    <a:lstStyle/>
                    <a:p>
                      <a:pPr algn="ctr"/>
                      <a:r>
                        <a:rPr lang="en-US" sz="1400">
                          <a:solidFill>
                            <a:schemeClr val="tx1"/>
                          </a:solidFill>
                        </a:rPr>
                        <a:t>-</a:t>
                      </a:r>
                    </a:p>
                  </a:txBody>
                  <a:tcPr>
                    <a:noFill/>
                  </a:tcPr>
                </a:tc>
                <a:tc>
                  <a:txBody>
                    <a:bodyPr/>
                    <a:lstStyle/>
                    <a:p>
                      <a:pPr algn="ctr"/>
                      <a:r>
                        <a:rPr lang="en-US" sz="1400">
                          <a:solidFill>
                            <a:schemeClr val="tx1"/>
                          </a:solidFill>
                        </a:rPr>
                        <a:t>Toyota</a:t>
                      </a:r>
                    </a:p>
                  </a:txBody>
                  <a:tcPr>
                    <a:noFill/>
                  </a:tcPr>
                </a:tc>
                <a:extLst>
                  <a:ext uri="{0D108BD9-81ED-4DB2-BD59-A6C34878D82A}">
                    <a16:rowId xmlns:a16="http://schemas.microsoft.com/office/drawing/2014/main" val="3018969101"/>
                  </a:ext>
                </a:extLst>
              </a:tr>
              <a:tr h="370840">
                <a:tc>
                  <a:txBody>
                    <a:bodyPr/>
                    <a:lstStyle/>
                    <a:p>
                      <a:r>
                        <a:rPr lang="en-US" sz="1400">
                          <a:solidFill>
                            <a:schemeClr val="tx1"/>
                          </a:solidFill>
                        </a:rPr>
                        <a:t>Gear Type</a:t>
                      </a:r>
                    </a:p>
                  </a:txBody>
                  <a:tcPr>
                    <a:noFill/>
                  </a:tcPr>
                </a:tc>
                <a:tc>
                  <a:txBody>
                    <a:bodyPr/>
                    <a:lstStyle/>
                    <a:p>
                      <a:r>
                        <a:rPr lang="en-US" sz="1400">
                          <a:solidFill>
                            <a:schemeClr val="tx1"/>
                          </a:solidFill>
                        </a:rPr>
                        <a:t>Jenis Transmisi</a:t>
                      </a:r>
                    </a:p>
                  </a:txBody>
                  <a:tcPr>
                    <a:noFill/>
                  </a:tcPr>
                </a:tc>
                <a:tc>
                  <a:txBody>
                    <a:bodyPr/>
                    <a:lstStyle/>
                    <a:p>
                      <a:pPr algn="ctr"/>
                      <a:r>
                        <a:rPr kumimoji="0" lang="en-US" sz="1400" b="0" i="0" u="none" strike="noStrike" kern="1200" cap="none" spc="0" normalizeH="0" baseline="0" noProof="0">
                          <a:ln>
                            <a:noFill/>
                          </a:ln>
                          <a:solidFill>
                            <a:prstClr val="black"/>
                          </a:solidFill>
                          <a:effectLst/>
                          <a:uLnTx/>
                          <a:uFillTx/>
                          <a:latin typeface="Tenorite"/>
                          <a:ea typeface="+mn-ea"/>
                          <a:cs typeface="+mn-cs"/>
                        </a:rPr>
                        <a:t>Categorical</a:t>
                      </a:r>
                      <a:endParaRPr lang="en-US" sz="1400">
                        <a:solidFill>
                          <a:schemeClr val="tx1"/>
                        </a:solidFill>
                      </a:endParaRPr>
                    </a:p>
                  </a:txBody>
                  <a:tcPr>
                    <a:noFill/>
                  </a:tcPr>
                </a:tc>
                <a:tc>
                  <a:txBody>
                    <a:bodyPr/>
                    <a:lstStyle/>
                    <a:p>
                      <a:pPr algn="ctr"/>
                      <a:r>
                        <a:rPr lang="en-US" sz="1400">
                          <a:solidFill>
                            <a:schemeClr val="tx1"/>
                          </a:solidFill>
                        </a:rPr>
                        <a:t>2</a:t>
                      </a:r>
                    </a:p>
                  </a:txBody>
                  <a:tcPr>
                    <a:noFill/>
                  </a:tcPr>
                </a:tc>
                <a:tc>
                  <a:txBody>
                    <a:bodyPr/>
                    <a:lstStyle/>
                    <a:p>
                      <a:pPr algn="ctr"/>
                      <a:r>
                        <a:rPr lang="en-US" sz="1400">
                          <a:solidFill>
                            <a:schemeClr val="tx1"/>
                          </a:solidFill>
                        </a:rPr>
                        <a:t>-</a:t>
                      </a:r>
                    </a:p>
                  </a:txBody>
                  <a:tcPr>
                    <a:noFill/>
                  </a:tcPr>
                </a:tc>
                <a:tc>
                  <a:txBody>
                    <a:bodyPr/>
                    <a:lstStyle/>
                    <a:p>
                      <a:pPr algn="ctr"/>
                      <a:r>
                        <a:rPr lang="en-US" sz="1400">
                          <a:solidFill>
                            <a:schemeClr val="tx1"/>
                          </a:solidFill>
                        </a:rPr>
                        <a:t>-</a:t>
                      </a:r>
                    </a:p>
                  </a:txBody>
                  <a:tcPr>
                    <a:noFill/>
                  </a:tcPr>
                </a:tc>
                <a:tc>
                  <a:txBody>
                    <a:bodyPr/>
                    <a:lstStyle/>
                    <a:p>
                      <a:pPr algn="ctr"/>
                      <a:r>
                        <a:rPr lang="en-US" sz="1400">
                          <a:solidFill>
                            <a:schemeClr val="tx1"/>
                          </a:solidFill>
                        </a:rPr>
                        <a:t>Automatic</a:t>
                      </a:r>
                    </a:p>
                  </a:txBody>
                  <a:tcPr>
                    <a:noFill/>
                  </a:tcPr>
                </a:tc>
                <a:extLst>
                  <a:ext uri="{0D108BD9-81ED-4DB2-BD59-A6C34878D82A}">
                    <a16:rowId xmlns:a16="http://schemas.microsoft.com/office/drawing/2014/main" val="2345737913"/>
                  </a:ext>
                </a:extLst>
              </a:tr>
              <a:tr h="370840">
                <a:tc>
                  <a:txBody>
                    <a:bodyPr/>
                    <a:lstStyle/>
                    <a:p>
                      <a:r>
                        <a:rPr lang="en-US" sz="1400">
                          <a:solidFill>
                            <a:schemeClr val="tx1"/>
                          </a:solidFill>
                        </a:rPr>
                        <a:t>Origin</a:t>
                      </a:r>
                    </a:p>
                  </a:txBody>
                  <a:tcPr>
                    <a:noFill/>
                  </a:tcPr>
                </a:tc>
                <a:tc>
                  <a:txBody>
                    <a:bodyPr/>
                    <a:lstStyle/>
                    <a:p>
                      <a:r>
                        <a:rPr lang="en-US" sz="1400">
                          <a:solidFill>
                            <a:schemeClr val="tx1"/>
                          </a:solidFill>
                        </a:rPr>
                        <a:t>Asal Mobil</a:t>
                      </a:r>
                    </a:p>
                  </a:txBody>
                  <a:tcPr>
                    <a:noFill/>
                  </a:tcPr>
                </a:tc>
                <a:tc>
                  <a:txBody>
                    <a:bodyPr/>
                    <a:lstStyle/>
                    <a:p>
                      <a:pPr algn="ctr"/>
                      <a:r>
                        <a:rPr kumimoji="0" lang="en-US" sz="1400" b="0" i="0" u="none" strike="noStrike" kern="1200" cap="none" spc="0" normalizeH="0" baseline="0" noProof="0">
                          <a:ln>
                            <a:noFill/>
                          </a:ln>
                          <a:solidFill>
                            <a:prstClr val="black"/>
                          </a:solidFill>
                          <a:effectLst/>
                          <a:uLnTx/>
                          <a:uFillTx/>
                          <a:latin typeface="Tenorite"/>
                          <a:ea typeface="+mn-ea"/>
                          <a:cs typeface="+mn-cs"/>
                        </a:rPr>
                        <a:t>Categorical</a:t>
                      </a:r>
                      <a:endParaRPr lang="en-US" sz="1400">
                        <a:solidFill>
                          <a:schemeClr val="tx1"/>
                        </a:solidFill>
                      </a:endParaRPr>
                    </a:p>
                  </a:txBody>
                  <a:tcPr>
                    <a:noFill/>
                  </a:tcPr>
                </a:tc>
                <a:tc>
                  <a:txBody>
                    <a:bodyPr/>
                    <a:lstStyle/>
                    <a:p>
                      <a:pPr algn="ctr"/>
                      <a:r>
                        <a:rPr lang="en-US" sz="1400">
                          <a:solidFill>
                            <a:schemeClr val="tx1"/>
                          </a:solidFill>
                        </a:rPr>
                        <a:t>4</a:t>
                      </a:r>
                    </a:p>
                  </a:txBody>
                  <a:tcPr>
                    <a:noFill/>
                  </a:tcPr>
                </a:tc>
                <a:tc>
                  <a:txBody>
                    <a:bodyPr/>
                    <a:lstStyle/>
                    <a:p>
                      <a:pPr algn="ctr"/>
                      <a:r>
                        <a:rPr lang="en-US" sz="1400">
                          <a:solidFill>
                            <a:schemeClr val="tx1"/>
                          </a:solidFill>
                        </a:rPr>
                        <a:t>-</a:t>
                      </a:r>
                    </a:p>
                  </a:txBody>
                  <a:tcPr>
                    <a:noFill/>
                  </a:tcPr>
                </a:tc>
                <a:tc>
                  <a:txBody>
                    <a:bodyPr/>
                    <a:lstStyle/>
                    <a:p>
                      <a:pPr algn="ctr"/>
                      <a:r>
                        <a:rPr lang="en-US" sz="1400">
                          <a:solidFill>
                            <a:schemeClr val="tx1"/>
                          </a:solidFill>
                        </a:rPr>
                        <a:t>-</a:t>
                      </a:r>
                    </a:p>
                  </a:txBody>
                  <a:tcPr>
                    <a:noFill/>
                  </a:tcPr>
                </a:tc>
                <a:tc>
                  <a:txBody>
                    <a:bodyPr/>
                    <a:lstStyle/>
                    <a:p>
                      <a:pPr algn="ctr"/>
                      <a:r>
                        <a:rPr lang="en-US" sz="1400">
                          <a:solidFill>
                            <a:schemeClr val="tx1"/>
                          </a:solidFill>
                        </a:rPr>
                        <a:t>Saudi</a:t>
                      </a:r>
                    </a:p>
                  </a:txBody>
                  <a:tcPr>
                    <a:noFill/>
                  </a:tcPr>
                </a:tc>
                <a:extLst>
                  <a:ext uri="{0D108BD9-81ED-4DB2-BD59-A6C34878D82A}">
                    <a16:rowId xmlns:a16="http://schemas.microsoft.com/office/drawing/2014/main" val="1027768697"/>
                  </a:ext>
                </a:extLst>
              </a:tr>
              <a:tr h="370840">
                <a:tc>
                  <a:txBody>
                    <a:bodyPr/>
                    <a:lstStyle/>
                    <a:p>
                      <a:r>
                        <a:rPr lang="en-US" sz="1400">
                          <a:solidFill>
                            <a:schemeClr val="tx1"/>
                          </a:solidFill>
                        </a:rPr>
                        <a:t>Option</a:t>
                      </a:r>
                    </a:p>
                  </a:txBody>
                  <a:tcPr>
                    <a:noFill/>
                  </a:tcPr>
                </a:tc>
                <a:tc>
                  <a:txBody>
                    <a:bodyPr/>
                    <a:lstStyle/>
                    <a:p>
                      <a:r>
                        <a:rPr lang="en-US" sz="1400">
                          <a:solidFill>
                            <a:schemeClr val="tx1"/>
                          </a:solidFill>
                        </a:rPr>
                        <a:t>Fitur atau opsi yang tersedia di mobil</a:t>
                      </a:r>
                    </a:p>
                  </a:txBody>
                  <a:tcPr>
                    <a:noFill/>
                  </a:tcPr>
                </a:tc>
                <a:tc>
                  <a:txBody>
                    <a:bodyPr/>
                    <a:lstStyle/>
                    <a:p>
                      <a:pPr algn="ctr"/>
                      <a:r>
                        <a:rPr kumimoji="0" lang="en-US" sz="1400" b="0" i="0" u="none" strike="noStrike" kern="1200" cap="none" spc="0" normalizeH="0" baseline="0" noProof="0">
                          <a:ln>
                            <a:noFill/>
                          </a:ln>
                          <a:solidFill>
                            <a:prstClr val="black"/>
                          </a:solidFill>
                          <a:effectLst/>
                          <a:uLnTx/>
                          <a:uFillTx/>
                          <a:latin typeface="Tenorite"/>
                          <a:ea typeface="+mn-ea"/>
                          <a:cs typeface="+mn-cs"/>
                        </a:rPr>
                        <a:t>Categorical</a:t>
                      </a:r>
                      <a:endParaRPr lang="en-US" sz="1400">
                        <a:solidFill>
                          <a:schemeClr val="tx1"/>
                        </a:solidFill>
                      </a:endParaRPr>
                    </a:p>
                  </a:txBody>
                  <a:tcPr>
                    <a:noFill/>
                  </a:tcPr>
                </a:tc>
                <a:tc>
                  <a:txBody>
                    <a:bodyPr/>
                    <a:lstStyle/>
                    <a:p>
                      <a:pPr algn="ctr"/>
                      <a:r>
                        <a:rPr lang="en-US" sz="1400">
                          <a:solidFill>
                            <a:schemeClr val="tx1"/>
                          </a:solidFill>
                        </a:rPr>
                        <a:t>3</a:t>
                      </a:r>
                    </a:p>
                  </a:txBody>
                  <a:tcPr>
                    <a:noFill/>
                  </a:tcPr>
                </a:tc>
                <a:tc>
                  <a:txBody>
                    <a:bodyPr/>
                    <a:lstStyle/>
                    <a:p>
                      <a:pPr algn="ctr"/>
                      <a:r>
                        <a:rPr lang="en-US" sz="1400">
                          <a:solidFill>
                            <a:schemeClr val="tx1"/>
                          </a:solidFill>
                        </a:rPr>
                        <a:t>-</a:t>
                      </a:r>
                    </a:p>
                  </a:txBody>
                  <a:tcPr>
                    <a:noFill/>
                  </a:tcPr>
                </a:tc>
                <a:tc>
                  <a:txBody>
                    <a:bodyPr/>
                    <a:lstStyle/>
                    <a:p>
                      <a:pPr algn="ctr"/>
                      <a:r>
                        <a:rPr lang="en-US" sz="1400">
                          <a:solidFill>
                            <a:schemeClr val="tx1"/>
                          </a:solidFill>
                        </a:rPr>
                        <a:t>-</a:t>
                      </a:r>
                    </a:p>
                  </a:txBody>
                  <a:tcPr>
                    <a:noFill/>
                  </a:tcPr>
                </a:tc>
                <a:tc>
                  <a:txBody>
                    <a:bodyPr/>
                    <a:lstStyle/>
                    <a:p>
                      <a:pPr algn="ctr"/>
                      <a:r>
                        <a:rPr lang="en-US" sz="1400">
                          <a:solidFill>
                            <a:schemeClr val="tx1"/>
                          </a:solidFill>
                        </a:rPr>
                        <a:t>Full</a:t>
                      </a:r>
                    </a:p>
                  </a:txBody>
                  <a:tcPr>
                    <a:noFill/>
                  </a:tcPr>
                </a:tc>
                <a:extLst>
                  <a:ext uri="{0D108BD9-81ED-4DB2-BD59-A6C34878D82A}">
                    <a16:rowId xmlns:a16="http://schemas.microsoft.com/office/drawing/2014/main" val="1401420869"/>
                  </a:ext>
                </a:extLst>
              </a:tr>
              <a:tr h="370840">
                <a:tc>
                  <a:txBody>
                    <a:bodyPr/>
                    <a:lstStyle/>
                    <a:p>
                      <a:r>
                        <a:rPr lang="en-US" sz="1400">
                          <a:solidFill>
                            <a:schemeClr val="tx1"/>
                          </a:solidFill>
                        </a:rPr>
                        <a:t>Age</a:t>
                      </a:r>
                    </a:p>
                  </a:txBody>
                  <a:tcPr>
                    <a:noFill/>
                  </a:tcPr>
                </a:tc>
                <a:tc>
                  <a:txBody>
                    <a:bodyPr/>
                    <a:lstStyle/>
                    <a:p>
                      <a:r>
                        <a:rPr lang="en-US" sz="1400">
                          <a:solidFill>
                            <a:schemeClr val="tx1"/>
                          </a:solidFill>
                        </a:rPr>
                        <a:t>Umur Mobil</a:t>
                      </a:r>
                    </a:p>
                  </a:txBody>
                  <a:tcPr>
                    <a:noFill/>
                  </a:tcPr>
                </a:tc>
                <a:tc>
                  <a:txBody>
                    <a:bodyPr/>
                    <a:lstStyle/>
                    <a:p>
                      <a:pPr algn="ctr"/>
                      <a:r>
                        <a:rPr kumimoji="0" lang="en-US" sz="1400" b="0" i="0" u="none" strike="noStrike" kern="1200" cap="none" spc="0" normalizeH="0" baseline="0" noProof="0">
                          <a:ln>
                            <a:noFill/>
                          </a:ln>
                          <a:solidFill>
                            <a:prstClr val="black"/>
                          </a:solidFill>
                          <a:effectLst/>
                          <a:uLnTx/>
                          <a:uFillTx/>
                          <a:latin typeface="Tenorite"/>
                          <a:ea typeface="+mn-ea"/>
                          <a:cs typeface="+mn-cs"/>
                        </a:rPr>
                        <a:t>Numerical</a:t>
                      </a:r>
                      <a:endParaRPr lang="en-US" sz="1400">
                        <a:solidFill>
                          <a:schemeClr val="tx1"/>
                        </a:solidFill>
                      </a:endParaRPr>
                    </a:p>
                  </a:txBody>
                  <a:tcPr>
                    <a:noFill/>
                  </a:tcPr>
                </a:tc>
                <a:tc>
                  <a:txBody>
                    <a:bodyPr/>
                    <a:lstStyle/>
                    <a:p>
                      <a:pPr algn="ctr"/>
                      <a:r>
                        <a:rPr lang="en-US" sz="1400">
                          <a:solidFill>
                            <a:schemeClr val="tx1"/>
                          </a:solidFill>
                        </a:rPr>
                        <a:t>41</a:t>
                      </a:r>
                    </a:p>
                  </a:txBody>
                  <a:tcPr>
                    <a:noFill/>
                  </a:tcPr>
                </a:tc>
                <a:tc>
                  <a:txBody>
                    <a:bodyPr/>
                    <a:lstStyle/>
                    <a:p>
                      <a:pPr algn="ctr"/>
                      <a:r>
                        <a:rPr lang="en-US" sz="1400">
                          <a:solidFill>
                            <a:schemeClr val="tx1"/>
                          </a:solidFill>
                        </a:rPr>
                        <a:t>3</a:t>
                      </a:r>
                    </a:p>
                  </a:txBody>
                  <a:tcPr>
                    <a:noFill/>
                  </a:tcPr>
                </a:tc>
                <a:tc>
                  <a:txBody>
                    <a:bodyPr/>
                    <a:lstStyle/>
                    <a:p>
                      <a:pPr algn="ctr"/>
                      <a:r>
                        <a:rPr lang="en-US" sz="1400">
                          <a:solidFill>
                            <a:schemeClr val="tx1"/>
                          </a:solidFill>
                        </a:rPr>
                        <a:t>61</a:t>
                      </a:r>
                    </a:p>
                  </a:txBody>
                  <a:tcPr>
                    <a:noFill/>
                  </a:tcPr>
                </a:tc>
                <a:tc>
                  <a:txBody>
                    <a:bodyPr/>
                    <a:lstStyle/>
                    <a:p>
                      <a:pPr algn="ctr"/>
                      <a:r>
                        <a:rPr lang="en-US" sz="1400">
                          <a:solidFill>
                            <a:schemeClr val="tx1"/>
                          </a:solidFill>
                        </a:rPr>
                        <a:t>41</a:t>
                      </a:r>
                    </a:p>
                  </a:txBody>
                  <a:tcPr>
                    <a:noFill/>
                  </a:tcPr>
                </a:tc>
                <a:extLst>
                  <a:ext uri="{0D108BD9-81ED-4DB2-BD59-A6C34878D82A}">
                    <a16:rowId xmlns:a16="http://schemas.microsoft.com/office/drawing/2014/main" val="398781833"/>
                  </a:ext>
                </a:extLst>
              </a:tr>
              <a:tr h="370840">
                <a:tc>
                  <a:txBody>
                    <a:bodyPr/>
                    <a:lstStyle/>
                    <a:p>
                      <a:r>
                        <a:rPr lang="en-US" sz="1400">
                          <a:solidFill>
                            <a:schemeClr val="tx1"/>
                          </a:solidFill>
                        </a:rPr>
                        <a:t>Engine Size</a:t>
                      </a:r>
                    </a:p>
                  </a:txBody>
                  <a:tcPr>
                    <a:noFill/>
                  </a:tcPr>
                </a:tc>
                <a:tc>
                  <a:txBody>
                    <a:bodyPr/>
                    <a:lstStyle/>
                    <a:p>
                      <a:r>
                        <a:rPr lang="en-US" sz="1400">
                          <a:solidFill>
                            <a:schemeClr val="tx1"/>
                          </a:solidFill>
                        </a:rPr>
                        <a:t>Ukuran Mesin</a:t>
                      </a:r>
                    </a:p>
                  </a:txBody>
                  <a:tcPr>
                    <a:noFill/>
                  </a:tcPr>
                </a:tc>
                <a:tc>
                  <a:txBody>
                    <a:bodyPr/>
                    <a:lstStyle/>
                    <a:p>
                      <a:pPr algn="ctr"/>
                      <a:r>
                        <a:rPr kumimoji="0" lang="en-US" sz="1400" b="0" i="0" u="none" strike="noStrike" kern="1200" cap="none" spc="0" normalizeH="0" baseline="0" noProof="0">
                          <a:ln>
                            <a:noFill/>
                          </a:ln>
                          <a:solidFill>
                            <a:prstClr val="black"/>
                          </a:solidFill>
                          <a:effectLst/>
                          <a:uLnTx/>
                          <a:uFillTx/>
                          <a:latin typeface="+mn-lt"/>
                          <a:ea typeface="+mn-ea"/>
                          <a:cs typeface="+mn-cs"/>
                        </a:rPr>
                        <a:t>Numerical</a:t>
                      </a:r>
                      <a:endParaRPr lang="en-US" sz="1400">
                        <a:solidFill>
                          <a:schemeClr val="tx1"/>
                        </a:solidFill>
                      </a:endParaRPr>
                    </a:p>
                  </a:txBody>
                  <a:tcPr>
                    <a:noFill/>
                  </a:tcPr>
                </a:tc>
                <a:tc>
                  <a:txBody>
                    <a:bodyPr/>
                    <a:lstStyle/>
                    <a:p>
                      <a:pPr algn="ctr"/>
                      <a:r>
                        <a:rPr lang="en-US" sz="1400">
                          <a:solidFill>
                            <a:schemeClr val="tx1"/>
                          </a:solidFill>
                        </a:rPr>
                        <a:t>65</a:t>
                      </a:r>
                    </a:p>
                  </a:txBody>
                  <a:tcPr>
                    <a:noFill/>
                  </a:tcPr>
                </a:tc>
                <a:tc>
                  <a:txBody>
                    <a:bodyPr/>
                    <a:lstStyle/>
                    <a:p>
                      <a:pPr algn="ctr"/>
                      <a:r>
                        <a:rPr lang="en-US" sz="1400">
                          <a:solidFill>
                            <a:schemeClr val="tx1"/>
                          </a:solidFill>
                        </a:rPr>
                        <a:t>1</a:t>
                      </a:r>
                    </a:p>
                  </a:txBody>
                  <a:tcPr>
                    <a:noFill/>
                  </a:tcPr>
                </a:tc>
                <a:tc>
                  <a:txBody>
                    <a:bodyPr/>
                    <a:lstStyle/>
                    <a:p>
                      <a:pPr algn="ctr"/>
                      <a:r>
                        <a:rPr lang="en-US" sz="1400">
                          <a:solidFill>
                            <a:schemeClr val="tx1"/>
                          </a:solidFill>
                        </a:rPr>
                        <a:t>9</a:t>
                      </a:r>
                    </a:p>
                  </a:txBody>
                  <a:tcPr>
                    <a:noFill/>
                  </a:tcPr>
                </a:tc>
                <a:tc>
                  <a:txBody>
                    <a:bodyPr/>
                    <a:lstStyle/>
                    <a:p>
                      <a:pPr algn="ctr"/>
                      <a:r>
                        <a:rPr lang="en-US" sz="1400">
                          <a:solidFill>
                            <a:schemeClr val="tx1"/>
                          </a:solidFill>
                        </a:rPr>
                        <a:t>3.5</a:t>
                      </a:r>
                    </a:p>
                  </a:txBody>
                  <a:tcPr>
                    <a:noFill/>
                  </a:tcPr>
                </a:tc>
                <a:extLst>
                  <a:ext uri="{0D108BD9-81ED-4DB2-BD59-A6C34878D82A}">
                    <a16:rowId xmlns:a16="http://schemas.microsoft.com/office/drawing/2014/main" val="2323854091"/>
                  </a:ext>
                </a:extLst>
              </a:tr>
              <a:tr h="370840">
                <a:tc>
                  <a:txBody>
                    <a:bodyPr/>
                    <a:lstStyle/>
                    <a:p>
                      <a:r>
                        <a:rPr lang="en-US" sz="1400">
                          <a:solidFill>
                            <a:schemeClr val="tx1"/>
                          </a:solidFill>
                        </a:rPr>
                        <a:t>Mileage</a:t>
                      </a:r>
                    </a:p>
                  </a:txBody>
                  <a:tcPr>
                    <a:noFill/>
                  </a:tcPr>
                </a:tc>
                <a:tc>
                  <a:txBody>
                    <a:bodyPr/>
                    <a:lstStyle/>
                    <a:p>
                      <a:r>
                        <a:rPr lang="en-US" sz="1400">
                          <a:solidFill>
                            <a:schemeClr val="tx1"/>
                          </a:solidFill>
                        </a:rPr>
                        <a:t>Jarak Tempuh Mobil</a:t>
                      </a:r>
                    </a:p>
                  </a:txBody>
                  <a:tcPr>
                    <a:noFill/>
                  </a:tcPr>
                </a:tc>
                <a:tc>
                  <a:txBody>
                    <a:bodyPr/>
                    <a:lstStyle/>
                    <a:p>
                      <a:pPr algn="ctr"/>
                      <a:r>
                        <a:rPr kumimoji="0" lang="en-US" sz="1400" b="0" i="0" u="none" strike="noStrike" kern="1200" cap="none" spc="0" normalizeH="0" baseline="0" noProof="0">
                          <a:ln>
                            <a:noFill/>
                          </a:ln>
                          <a:solidFill>
                            <a:prstClr val="black"/>
                          </a:solidFill>
                          <a:effectLst/>
                          <a:uLnTx/>
                          <a:uFillTx/>
                          <a:latin typeface="+mn-lt"/>
                          <a:ea typeface="+mn-ea"/>
                          <a:cs typeface="+mn-cs"/>
                        </a:rPr>
                        <a:t>Numerical</a:t>
                      </a:r>
                      <a:endParaRPr lang="en-US" sz="1400">
                        <a:solidFill>
                          <a:schemeClr val="tx1"/>
                        </a:solidFill>
                      </a:endParaRPr>
                    </a:p>
                  </a:txBody>
                  <a:tcPr>
                    <a:noFill/>
                  </a:tcPr>
                </a:tc>
                <a:tc>
                  <a:txBody>
                    <a:bodyPr/>
                    <a:lstStyle/>
                    <a:p>
                      <a:pPr algn="ctr"/>
                      <a:r>
                        <a:rPr lang="en-US" sz="1400">
                          <a:solidFill>
                            <a:schemeClr val="tx1"/>
                          </a:solidFill>
                        </a:rPr>
                        <a:t>1345</a:t>
                      </a:r>
                    </a:p>
                  </a:txBody>
                  <a:tcPr>
                    <a:noFill/>
                  </a:tcPr>
                </a:tc>
                <a:tc>
                  <a:txBody>
                    <a:bodyPr/>
                    <a:lstStyle/>
                    <a:p>
                      <a:pPr algn="ctr"/>
                      <a:r>
                        <a:rPr lang="en-US" sz="1400">
                          <a:solidFill>
                            <a:schemeClr val="tx1"/>
                          </a:solidFill>
                        </a:rPr>
                        <a:t>100</a:t>
                      </a:r>
                    </a:p>
                  </a:txBody>
                  <a:tcPr>
                    <a:noFill/>
                  </a:tcPr>
                </a:tc>
                <a:tc>
                  <a:txBody>
                    <a:bodyPr/>
                    <a:lstStyle/>
                    <a:p>
                      <a:pPr algn="ctr"/>
                      <a:r>
                        <a:rPr lang="en-US" sz="1400">
                          <a:solidFill>
                            <a:schemeClr val="tx1"/>
                          </a:solidFill>
                        </a:rPr>
                        <a:t>4,500,000</a:t>
                      </a:r>
                    </a:p>
                  </a:txBody>
                  <a:tcPr>
                    <a:noFill/>
                  </a:tcPr>
                </a:tc>
                <a:tc>
                  <a:txBody>
                    <a:bodyPr/>
                    <a:lstStyle/>
                    <a:p>
                      <a:pPr algn="ctr"/>
                      <a:r>
                        <a:rPr lang="en-US" sz="1400">
                          <a:solidFill>
                            <a:schemeClr val="tx1"/>
                          </a:solidFill>
                        </a:rPr>
                        <a:t>300,000</a:t>
                      </a:r>
                    </a:p>
                  </a:txBody>
                  <a:tcPr>
                    <a:noFill/>
                  </a:tcPr>
                </a:tc>
                <a:extLst>
                  <a:ext uri="{0D108BD9-81ED-4DB2-BD59-A6C34878D82A}">
                    <a16:rowId xmlns:a16="http://schemas.microsoft.com/office/drawing/2014/main" val="2195437665"/>
                  </a:ext>
                </a:extLst>
              </a:tr>
              <a:tr h="185420">
                <a:tc>
                  <a:txBody>
                    <a:bodyPr/>
                    <a:lstStyle/>
                    <a:p>
                      <a:r>
                        <a:rPr lang="en-US" sz="1400">
                          <a:solidFill>
                            <a:schemeClr val="tx1"/>
                          </a:solidFill>
                        </a:rPr>
                        <a:t>Price</a:t>
                      </a:r>
                    </a:p>
                  </a:txBody>
                  <a:tcPr>
                    <a:noFill/>
                  </a:tcPr>
                </a:tc>
                <a:tc>
                  <a:txBody>
                    <a:bodyPr/>
                    <a:lstStyle/>
                    <a:p>
                      <a:r>
                        <a:rPr lang="en-US" sz="1400">
                          <a:solidFill>
                            <a:schemeClr val="tx1"/>
                          </a:solidFill>
                        </a:rPr>
                        <a:t>Harga Jual mobil</a:t>
                      </a:r>
                    </a:p>
                    <a:p>
                      <a:r>
                        <a:rPr lang="en-US" sz="1400">
                          <a:solidFill>
                            <a:schemeClr val="tx1"/>
                          </a:solidFill>
                        </a:rPr>
                        <a:t>( dalam SAR | Saudi Arabia Riyal )</a:t>
                      </a:r>
                    </a:p>
                  </a:txBody>
                  <a:tcPr>
                    <a:noFill/>
                  </a:tcPr>
                </a:tc>
                <a:tc>
                  <a:txBody>
                    <a:bodyPr/>
                    <a:lstStyle/>
                    <a:p>
                      <a:pPr algn="ctr"/>
                      <a:r>
                        <a:rPr kumimoji="0" lang="en-US" sz="1400" b="0" i="0" u="none" strike="noStrike" kern="1200" cap="none" spc="0" normalizeH="0" baseline="0" noProof="0">
                          <a:ln>
                            <a:noFill/>
                          </a:ln>
                          <a:solidFill>
                            <a:prstClr val="black"/>
                          </a:solidFill>
                          <a:effectLst/>
                          <a:uLnTx/>
                          <a:uFillTx/>
                          <a:latin typeface="+mn-lt"/>
                          <a:ea typeface="+mn-ea"/>
                          <a:cs typeface="+mn-cs"/>
                        </a:rPr>
                        <a:t>Numerical</a:t>
                      </a:r>
                      <a:endParaRPr lang="en-US" sz="1400">
                        <a:solidFill>
                          <a:schemeClr val="tx1"/>
                        </a:solidFill>
                      </a:endParaRPr>
                    </a:p>
                  </a:txBody>
                  <a:tcPr>
                    <a:noFill/>
                  </a:tcPr>
                </a:tc>
                <a:tc>
                  <a:txBody>
                    <a:bodyPr/>
                    <a:lstStyle/>
                    <a:p>
                      <a:pPr algn="ctr"/>
                      <a:r>
                        <a:rPr lang="en-US" sz="1400">
                          <a:solidFill>
                            <a:schemeClr val="tx1"/>
                          </a:solidFill>
                        </a:rPr>
                        <a:t>465</a:t>
                      </a:r>
                    </a:p>
                  </a:txBody>
                  <a:tcPr>
                    <a:noFill/>
                  </a:tcPr>
                </a:tc>
                <a:tc>
                  <a:txBody>
                    <a:bodyPr/>
                    <a:lstStyle/>
                    <a:p>
                      <a:pPr algn="ctr"/>
                      <a:r>
                        <a:rPr lang="en-US" sz="1400">
                          <a:solidFill>
                            <a:schemeClr val="tx1"/>
                          </a:solidFill>
                        </a:rPr>
                        <a:t>500</a:t>
                      </a:r>
                    </a:p>
                  </a:txBody>
                  <a:tcPr>
                    <a:noFill/>
                  </a:tcPr>
                </a:tc>
                <a:tc>
                  <a:txBody>
                    <a:bodyPr/>
                    <a:lstStyle/>
                    <a:p>
                      <a:pPr algn="ctr"/>
                      <a:r>
                        <a:rPr lang="en-US" sz="1400">
                          <a:solidFill>
                            <a:schemeClr val="tx1"/>
                          </a:solidFill>
                        </a:rPr>
                        <a:t>850,000</a:t>
                      </a:r>
                    </a:p>
                  </a:txBody>
                  <a:tcPr>
                    <a:noFill/>
                  </a:tcPr>
                </a:tc>
                <a:tc>
                  <a:txBody>
                    <a:bodyPr/>
                    <a:lstStyle/>
                    <a:p>
                      <a:pPr algn="ctr"/>
                      <a:r>
                        <a:rPr lang="en-US" sz="1400">
                          <a:solidFill>
                            <a:schemeClr val="tx1"/>
                          </a:solidFill>
                        </a:rPr>
                        <a:t>55,000</a:t>
                      </a:r>
                    </a:p>
                  </a:txBody>
                  <a:tcPr>
                    <a:noFill/>
                  </a:tcPr>
                </a:tc>
                <a:extLst>
                  <a:ext uri="{0D108BD9-81ED-4DB2-BD59-A6C34878D82A}">
                    <a16:rowId xmlns:a16="http://schemas.microsoft.com/office/drawing/2014/main" val="81300567"/>
                  </a:ext>
                </a:extLst>
              </a:tr>
            </a:tbl>
          </a:graphicData>
        </a:graphic>
      </p:graphicFrame>
    </p:spTree>
    <p:extLst>
      <p:ext uri="{BB962C8B-B14F-4D97-AF65-F5344CB8AC3E}">
        <p14:creationId xmlns:p14="http://schemas.microsoft.com/office/powerpoint/2010/main" val="39456145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92D586-3F7C-3202-E4F4-1F65B9A7D428}"/>
              </a:ext>
            </a:extLst>
          </p:cNvPr>
          <p:cNvSpPr>
            <a:spLocks noGrp="1"/>
          </p:cNvSpPr>
          <p:nvPr>
            <p:ph type="title"/>
          </p:nvPr>
        </p:nvSpPr>
        <p:spPr>
          <a:xfrm>
            <a:off x="914399" y="365126"/>
            <a:ext cx="10363201" cy="717028"/>
          </a:xfrm>
        </p:spPr>
        <p:txBody>
          <a:bodyPr/>
          <a:lstStyle/>
          <a:p>
            <a:r>
              <a:rPr lang="en-US" b="1">
                <a:effectLst>
                  <a:outerShdw blurRad="38100" dist="38100" dir="2700000" algn="tl">
                    <a:srgbClr val="000000">
                      <a:alpha val="43137"/>
                    </a:srgbClr>
                  </a:outerShdw>
                </a:effectLst>
              </a:rPr>
              <a:t>Data Preparation</a:t>
            </a:r>
            <a:endParaRPr lang="en-US" b="1" dirty="0">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375DADF2-8E4D-6C0E-0FA2-C5228AF29C1D}"/>
              </a:ext>
            </a:extLst>
          </p:cNvPr>
          <p:cNvSpPr>
            <a:spLocks noGrp="1"/>
          </p:cNvSpPr>
          <p:nvPr>
            <p:ph sz="quarter" idx="10"/>
          </p:nvPr>
        </p:nvSpPr>
        <p:spPr>
          <a:xfrm>
            <a:off x="914398" y="1189353"/>
            <a:ext cx="10912840" cy="4210453"/>
          </a:xfrm>
        </p:spPr>
        <p:txBody>
          <a:bodyPr/>
          <a:lstStyle/>
          <a:p>
            <a:pPr marL="0" indent="0">
              <a:lnSpc>
                <a:spcPct val="100000"/>
              </a:lnSpc>
              <a:buNone/>
            </a:pPr>
            <a:r>
              <a:rPr lang="en-US" noProof="1"/>
              <a:t>Tidak Terdapat null, namun terdapat 4 duplicate -&gt; di remove</a:t>
            </a:r>
          </a:p>
          <a:p>
            <a:pPr marL="0" indent="0">
              <a:lnSpc>
                <a:spcPct val="100000"/>
              </a:lnSpc>
              <a:buNone/>
            </a:pPr>
            <a:endParaRPr lang="en-US" noProof="1"/>
          </a:p>
          <a:p>
            <a:pPr marL="0" indent="0">
              <a:lnSpc>
                <a:spcPct val="100000"/>
              </a:lnSpc>
              <a:buNone/>
            </a:pPr>
            <a:endParaRPr lang="en-US" noProof="1"/>
          </a:p>
        </p:txBody>
      </p:sp>
      <p:sp>
        <p:nvSpPr>
          <p:cNvPr id="5" name="Slide Number Placeholder 4">
            <a:extLst>
              <a:ext uri="{FF2B5EF4-FFF2-40B4-BE49-F238E27FC236}">
                <a16:creationId xmlns:a16="http://schemas.microsoft.com/office/drawing/2014/main" id="{FD4FFC83-A1E8-FCEA-2C47-38C5ADAEA1CA}"/>
              </a:ext>
            </a:extLst>
          </p:cNvPr>
          <p:cNvSpPr>
            <a:spLocks noGrp="1"/>
          </p:cNvSpPr>
          <p:nvPr>
            <p:ph type="sldNum" sz="quarter" idx="4"/>
          </p:nvPr>
        </p:nvSpPr>
        <p:spPr>
          <a:xfrm>
            <a:off x="914400" y="6246254"/>
            <a:ext cx="631065" cy="296214"/>
          </a:xfrm>
        </p:spPr>
        <p:txBody>
          <a:bodyPr/>
          <a:lstStyle/>
          <a:p>
            <a:fld id="{B5CEABB6-07DC-46E8-9B57-56EC44A396E5}" type="slidenum">
              <a:rPr lang="en-US" smtClean="0"/>
              <a:pPr/>
              <a:t>8</a:t>
            </a:fld>
            <a:endParaRPr lang="en-US" dirty="0"/>
          </a:p>
        </p:txBody>
      </p:sp>
      <p:graphicFrame>
        <p:nvGraphicFramePr>
          <p:cNvPr id="13" name="Table 12">
            <a:extLst>
              <a:ext uri="{FF2B5EF4-FFF2-40B4-BE49-F238E27FC236}">
                <a16:creationId xmlns:a16="http://schemas.microsoft.com/office/drawing/2014/main" id="{313ECB39-3BC4-52F0-662B-97C81FA27004}"/>
              </a:ext>
            </a:extLst>
          </p:cNvPr>
          <p:cNvGraphicFramePr>
            <a:graphicFrameLocks noGrp="1"/>
          </p:cNvGraphicFramePr>
          <p:nvPr>
            <p:extLst>
              <p:ext uri="{D42A27DB-BD31-4B8C-83A1-F6EECF244321}">
                <p14:modId xmlns:p14="http://schemas.microsoft.com/office/powerpoint/2010/main" val="1382285132"/>
              </p:ext>
            </p:extLst>
          </p:nvPr>
        </p:nvGraphicFramePr>
        <p:xfrm>
          <a:off x="1014692" y="1589238"/>
          <a:ext cx="10812546" cy="4826000"/>
        </p:xfrm>
        <a:graphic>
          <a:graphicData uri="http://schemas.openxmlformats.org/drawingml/2006/table">
            <a:tbl>
              <a:tblPr firstRow="1" bandRow="1">
                <a:tableStyleId>{5C22544A-7EE6-4342-B048-85BDC9FD1C3A}</a:tableStyleId>
              </a:tblPr>
              <a:tblGrid>
                <a:gridCol w="1247741">
                  <a:extLst>
                    <a:ext uri="{9D8B030D-6E8A-4147-A177-3AD203B41FA5}">
                      <a16:colId xmlns:a16="http://schemas.microsoft.com/office/drawing/2014/main" val="1378689539"/>
                    </a:ext>
                  </a:extLst>
                </a:gridCol>
                <a:gridCol w="9564805">
                  <a:extLst>
                    <a:ext uri="{9D8B030D-6E8A-4147-A177-3AD203B41FA5}">
                      <a16:colId xmlns:a16="http://schemas.microsoft.com/office/drawing/2014/main" val="2643812610"/>
                    </a:ext>
                  </a:extLst>
                </a:gridCol>
              </a:tblGrid>
              <a:tr h="370840">
                <a:tc>
                  <a:txBody>
                    <a:bodyPr/>
                    <a:lstStyle/>
                    <a:p>
                      <a:pPr algn="ctr"/>
                      <a:r>
                        <a:rPr lang="en-US" sz="1400">
                          <a:solidFill>
                            <a:schemeClr val="tx1"/>
                          </a:solidFill>
                        </a:rPr>
                        <a:t>Column</a:t>
                      </a:r>
                    </a:p>
                  </a:txBody>
                  <a:tcPr>
                    <a:noFill/>
                  </a:tcPr>
                </a:tc>
                <a:tc>
                  <a:txBody>
                    <a:bodyPr/>
                    <a:lstStyle/>
                    <a:p>
                      <a:pPr algn="ctr"/>
                      <a:r>
                        <a:rPr lang="en-US" sz="1400">
                          <a:solidFill>
                            <a:schemeClr val="tx1"/>
                          </a:solidFill>
                        </a:rPr>
                        <a:t>Penanganan</a:t>
                      </a:r>
                    </a:p>
                  </a:txBody>
                  <a:tcPr>
                    <a:noFill/>
                  </a:tcPr>
                </a:tc>
                <a:extLst>
                  <a:ext uri="{0D108BD9-81ED-4DB2-BD59-A6C34878D82A}">
                    <a16:rowId xmlns:a16="http://schemas.microsoft.com/office/drawing/2014/main" val="107755464"/>
                  </a:ext>
                </a:extLst>
              </a:tr>
              <a:tr h="370840">
                <a:tc>
                  <a:txBody>
                    <a:bodyPr/>
                    <a:lstStyle/>
                    <a:p>
                      <a:r>
                        <a:rPr lang="en-US" sz="1400">
                          <a:solidFill>
                            <a:schemeClr val="tx1"/>
                          </a:solidFill>
                        </a:rPr>
                        <a:t>Type</a:t>
                      </a:r>
                    </a:p>
                  </a:txBody>
                  <a:tcPr>
                    <a:noFill/>
                  </a:tcPr>
                </a:tc>
                <a:tc>
                  <a:txBody>
                    <a:bodyPr/>
                    <a:lstStyle/>
                    <a:p>
                      <a:r>
                        <a:rPr lang="en-US" sz="1400">
                          <a:solidFill>
                            <a:schemeClr val="tx1"/>
                          </a:solidFill>
                        </a:rPr>
                        <a:t>Karena nUnique cukup banyak -&gt; akan ditransform menggunakan Binary Encoding</a:t>
                      </a:r>
                    </a:p>
                  </a:txBody>
                  <a:tcPr>
                    <a:noFill/>
                  </a:tcPr>
                </a:tc>
                <a:extLst>
                  <a:ext uri="{0D108BD9-81ED-4DB2-BD59-A6C34878D82A}">
                    <a16:rowId xmlns:a16="http://schemas.microsoft.com/office/drawing/2014/main" val="1982304896"/>
                  </a:ext>
                </a:extLst>
              </a:tr>
              <a:tr h="370840">
                <a:tc>
                  <a:txBody>
                    <a:bodyPr/>
                    <a:lstStyle/>
                    <a:p>
                      <a:r>
                        <a:rPr lang="en-US" sz="1400">
                          <a:solidFill>
                            <a:schemeClr val="tx1"/>
                          </a:solidFill>
                        </a:rPr>
                        <a:t>Region</a:t>
                      </a:r>
                    </a:p>
                  </a:txBody>
                  <a:tcP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a:solidFill>
                            <a:schemeClr val="tx1"/>
                          </a:solidFill>
                        </a:rPr>
                        <a:t>Karena nUnique cukup banyak -&gt; akan ditransform menggunakan Binary Encoding</a:t>
                      </a:r>
                    </a:p>
                  </a:txBody>
                  <a:tcPr>
                    <a:noFill/>
                  </a:tcPr>
                </a:tc>
                <a:extLst>
                  <a:ext uri="{0D108BD9-81ED-4DB2-BD59-A6C34878D82A}">
                    <a16:rowId xmlns:a16="http://schemas.microsoft.com/office/drawing/2014/main" val="3635691588"/>
                  </a:ext>
                </a:extLst>
              </a:tr>
              <a:tr h="370840">
                <a:tc>
                  <a:txBody>
                    <a:bodyPr/>
                    <a:lstStyle/>
                    <a:p>
                      <a:r>
                        <a:rPr lang="en-US" sz="1400">
                          <a:solidFill>
                            <a:schemeClr val="tx1"/>
                          </a:solidFill>
                        </a:rPr>
                        <a:t>Make</a:t>
                      </a:r>
                    </a:p>
                  </a:txBody>
                  <a:tcP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a:solidFill>
                            <a:schemeClr val="tx1"/>
                          </a:solidFill>
                        </a:rPr>
                        <a:t>Karena nUnique cukup banyak -&gt; akan ditransform menggunakan Binary Encoding</a:t>
                      </a:r>
                    </a:p>
                  </a:txBody>
                  <a:tcPr>
                    <a:noFill/>
                  </a:tcPr>
                </a:tc>
                <a:extLst>
                  <a:ext uri="{0D108BD9-81ED-4DB2-BD59-A6C34878D82A}">
                    <a16:rowId xmlns:a16="http://schemas.microsoft.com/office/drawing/2014/main" val="3018969101"/>
                  </a:ext>
                </a:extLst>
              </a:tr>
              <a:tr h="370840">
                <a:tc>
                  <a:txBody>
                    <a:bodyPr/>
                    <a:lstStyle/>
                    <a:p>
                      <a:r>
                        <a:rPr lang="en-US" sz="1400">
                          <a:solidFill>
                            <a:schemeClr val="tx1"/>
                          </a:solidFill>
                        </a:rPr>
                        <a:t>Gear Type</a:t>
                      </a:r>
                    </a:p>
                  </a:txBody>
                  <a:tcPr>
                    <a:noFill/>
                  </a:tcPr>
                </a:tc>
                <a:tc>
                  <a:txBody>
                    <a:bodyPr/>
                    <a:lstStyle/>
                    <a:p>
                      <a:r>
                        <a:rPr lang="en-US" sz="1400">
                          <a:solidFill>
                            <a:schemeClr val="tx1"/>
                          </a:solidFill>
                        </a:rPr>
                        <a:t>Categorical (nUnique = 2) -&gt; One-Hot Encoding</a:t>
                      </a:r>
                    </a:p>
                  </a:txBody>
                  <a:tcPr>
                    <a:noFill/>
                  </a:tcPr>
                </a:tc>
                <a:extLst>
                  <a:ext uri="{0D108BD9-81ED-4DB2-BD59-A6C34878D82A}">
                    <a16:rowId xmlns:a16="http://schemas.microsoft.com/office/drawing/2014/main" val="2345737913"/>
                  </a:ext>
                </a:extLst>
              </a:tr>
              <a:tr h="370840">
                <a:tc>
                  <a:txBody>
                    <a:bodyPr/>
                    <a:lstStyle/>
                    <a:p>
                      <a:r>
                        <a:rPr lang="en-US" sz="1400">
                          <a:solidFill>
                            <a:schemeClr val="tx1"/>
                          </a:solidFill>
                        </a:rPr>
                        <a:t>Origin</a:t>
                      </a:r>
                    </a:p>
                  </a:txBody>
                  <a:tcP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a:solidFill>
                            <a:schemeClr val="tx1"/>
                          </a:solidFill>
                        </a:rPr>
                        <a:t>Categorical (nUnique = 4) -&gt; One-Hot Encoding</a:t>
                      </a:r>
                    </a:p>
                  </a:txBody>
                  <a:tcPr>
                    <a:noFill/>
                  </a:tcPr>
                </a:tc>
                <a:extLst>
                  <a:ext uri="{0D108BD9-81ED-4DB2-BD59-A6C34878D82A}">
                    <a16:rowId xmlns:a16="http://schemas.microsoft.com/office/drawing/2014/main" val="1027768697"/>
                  </a:ext>
                </a:extLst>
              </a:tr>
              <a:tr h="370840">
                <a:tc>
                  <a:txBody>
                    <a:bodyPr/>
                    <a:lstStyle/>
                    <a:p>
                      <a:r>
                        <a:rPr lang="en-US" sz="1400">
                          <a:solidFill>
                            <a:schemeClr val="tx1"/>
                          </a:solidFill>
                        </a:rPr>
                        <a:t>Option</a:t>
                      </a:r>
                    </a:p>
                  </a:txBody>
                  <a:tcP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a:solidFill>
                            <a:schemeClr val="tx1"/>
                          </a:solidFill>
                        </a:rPr>
                        <a:t>Categorical (nUnique = 3) -&gt; One-Hot Encoding</a:t>
                      </a:r>
                    </a:p>
                  </a:txBody>
                  <a:tcPr>
                    <a:noFill/>
                  </a:tcPr>
                </a:tc>
                <a:extLst>
                  <a:ext uri="{0D108BD9-81ED-4DB2-BD59-A6C34878D82A}">
                    <a16:rowId xmlns:a16="http://schemas.microsoft.com/office/drawing/2014/main" val="1401420869"/>
                  </a:ext>
                </a:extLst>
              </a:tr>
              <a:tr h="370840">
                <a:tc>
                  <a:txBody>
                    <a:bodyPr/>
                    <a:lstStyle/>
                    <a:p>
                      <a:r>
                        <a:rPr lang="en-US" sz="1400">
                          <a:solidFill>
                            <a:schemeClr val="tx1"/>
                          </a:solidFill>
                        </a:rPr>
                        <a:t>Year</a:t>
                      </a:r>
                    </a:p>
                  </a:txBody>
                  <a:tcPr>
                    <a:noFill/>
                  </a:tcPr>
                </a:tc>
                <a:tc>
                  <a:txBody>
                    <a:bodyPr/>
                    <a:lstStyle/>
                    <a:p>
                      <a:r>
                        <a:rPr lang="en-US" sz="1400">
                          <a:solidFill>
                            <a:schemeClr val="tx1"/>
                          </a:solidFill>
                        </a:rPr>
                        <a:t>Diubah Menjadi Fitur baru </a:t>
                      </a:r>
                      <a:r>
                        <a:rPr lang="en-US" sz="1400" b="1">
                          <a:solidFill>
                            <a:schemeClr val="tx1"/>
                          </a:solidFill>
                        </a:rPr>
                        <a:t>Age = CurrentYear – Year</a:t>
                      </a:r>
                      <a:r>
                        <a:rPr lang="en-US" sz="1400">
                          <a:solidFill>
                            <a:schemeClr val="tx1"/>
                          </a:solidFill>
                        </a:rPr>
                        <a:t>. </a:t>
                      </a:r>
                      <a:r>
                        <a:rPr lang="en-US" sz="1400"/>
                        <a:t>dalam konteks prediksi harga mobil bekas karena </a:t>
                      </a:r>
                      <a:r>
                        <a:rPr lang="en-US" sz="1400" b="1"/>
                        <a:t>umur mobil</a:t>
                      </a:r>
                      <a:r>
                        <a:rPr lang="en-US" sz="1400"/>
                        <a:t> lebih relevan dalam memprediksi harga dibandingkan hanya melihat tahun produksinya</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400"/>
                        <a:t>Age -&gt; </a:t>
                      </a:r>
                      <a:r>
                        <a:rPr lang="en-US" sz="1400">
                          <a:solidFill>
                            <a:schemeClr val="tx1"/>
                          </a:solidFill>
                        </a:rPr>
                        <a:t>Transform dengan Robus Scaler</a:t>
                      </a:r>
                    </a:p>
                  </a:txBody>
                  <a:tcPr>
                    <a:noFill/>
                  </a:tcPr>
                </a:tc>
                <a:extLst>
                  <a:ext uri="{0D108BD9-81ED-4DB2-BD59-A6C34878D82A}">
                    <a16:rowId xmlns:a16="http://schemas.microsoft.com/office/drawing/2014/main" val="398781833"/>
                  </a:ext>
                </a:extLst>
              </a:tr>
              <a:tr h="370840">
                <a:tc>
                  <a:txBody>
                    <a:bodyPr/>
                    <a:lstStyle/>
                    <a:p>
                      <a:r>
                        <a:rPr lang="en-US" sz="1400">
                          <a:solidFill>
                            <a:schemeClr val="tx1"/>
                          </a:solidFill>
                        </a:rPr>
                        <a:t>Engine Size</a:t>
                      </a:r>
                    </a:p>
                  </a:txBody>
                  <a:tcPr>
                    <a:noFill/>
                  </a:tcPr>
                </a:tc>
                <a:tc>
                  <a:txBody>
                    <a:bodyPr/>
                    <a:lstStyle/>
                    <a:p>
                      <a:r>
                        <a:rPr lang="en-US" sz="1400">
                          <a:solidFill>
                            <a:schemeClr val="tx1"/>
                          </a:solidFill>
                        </a:rPr>
                        <a:t>Transform dengan Robus Scaler</a:t>
                      </a:r>
                    </a:p>
                  </a:txBody>
                  <a:tcPr>
                    <a:noFill/>
                  </a:tcPr>
                </a:tc>
                <a:extLst>
                  <a:ext uri="{0D108BD9-81ED-4DB2-BD59-A6C34878D82A}">
                    <a16:rowId xmlns:a16="http://schemas.microsoft.com/office/drawing/2014/main" val="2323854091"/>
                  </a:ext>
                </a:extLst>
              </a:tr>
              <a:tr h="370840">
                <a:tc>
                  <a:txBody>
                    <a:bodyPr/>
                    <a:lstStyle/>
                    <a:p>
                      <a:r>
                        <a:rPr lang="en-US" sz="1400">
                          <a:solidFill>
                            <a:schemeClr val="tx1"/>
                          </a:solidFill>
                        </a:rPr>
                        <a:t>Mileage</a:t>
                      </a:r>
                    </a:p>
                  </a:txBody>
                  <a:tcP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a:solidFill>
                            <a:schemeClr val="tx1"/>
                          </a:solidFill>
                        </a:rPr>
                        <a:t>Transform dengan Robus Scaler</a:t>
                      </a:r>
                    </a:p>
                    <a:p>
                      <a:endParaRPr lang="en-US" sz="1400">
                        <a:solidFill>
                          <a:schemeClr val="tx1"/>
                        </a:solidFill>
                      </a:endParaRPr>
                    </a:p>
                  </a:txBody>
                  <a:tcPr>
                    <a:noFill/>
                  </a:tcPr>
                </a:tc>
                <a:extLst>
                  <a:ext uri="{0D108BD9-81ED-4DB2-BD59-A6C34878D82A}">
                    <a16:rowId xmlns:a16="http://schemas.microsoft.com/office/drawing/2014/main" val="2195437665"/>
                  </a:ext>
                </a:extLst>
              </a:tr>
              <a:tr h="185420">
                <a:tc>
                  <a:txBody>
                    <a:bodyPr/>
                    <a:lstStyle/>
                    <a:p>
                      <a:r>
                        <a:rPr lang="en-US" sz="1400">
                          <a:solidFill>
                            <a:schemeClr val="tx1"/>
                          </a:solidFill>
                        </a:rPr>
                        <a:t>Negotiable</a:t>
                      </a:r>
                    </a:p>
                  </a:txBody>
                  <a:tcPr>
                    <a:noFill/>
                  </a:tcPr>
                </a:tc>
                <a:tc>
                  <a:txBody>
                    <a:bodyPr/>
                    <a:lstStyle/>
                    <a:p>
                      <a:r>
                        <a:rPr lang="en-US" sz="1400">
                          <a:solidFill>
                            <a:schemeClr val="tx1"/>
                          </a:solidFill>
                        </a:rPr>
                        <a:t>Kolom ini Di Drop </a:t>
                      </a:r>
                    </a:p>
                  </a:txBody>
                  <a:tcPr>
                    <a:noFill/>
                  </a:tcPr>
                </a:tc>
                <a:extLst>
                  <a:ext uri="{0D108BD9-81ED-4DB2-BD59-A6C34878D82A}">
                    <a16:rowId xmlns:a16="http://schemas.microsoft.com/office/drawing/2014/main" val="3807145728"/>
                  </a:ext>
                </a:extLst>
              </a:tr>
              <a:tr h="185420">
                <a:tc>
                  <a:txBody>
                    <a:bodyPr/>
                    <a:lstStyle/>
                    <a:p>
                      <a:r>
                        <a:rPr lang="en-US" sz="1400">
                          <a:solidFill>
                            <a:schemeClr val="tx1"/>
                          </a:solidFill>
                        </a:rPr>
                        <a:t>Price</a:t>
                      </a:r>
                    </a:p>
                  </a:txBody>
                  <a:tcPr>
                    <a:noFill/>
                  </a:tcPr>
                </a:tc>
                <a:tc>
                  <a:txBody>
                    <a:bodyPr/>
                    <a:lstStyle/>
                    <a:p>
                      <a:r>
                        <a:rPr lang="en-US" sz="1400">
                          <a:solidFill>
                            <a:schemeClr val="tx1"/>
                          </a:solidFill>
                        </a:rPr>
                        <a:t>Akan Menjadi Label</a:t>
                      </a:r>
                    </a:p>
                  </a:txBody>
                  <a:tcPr>
                    <a:noFill/>
                  </a:tcPr>
                </a:tc>
                <a:extLst>
                  <a:ext uri="{0D108BD9-81ED-4DB2-BD59-A6C34878D82A}">
                    <a16:rowId xmlns:a16="http://schemas.microsoft.com/office/drawing/2014/main" val="81300567"/>
                  </a:ext>
                </a:extLst>
              </a:tr>
            </a:tbl>
          </a:graphicData>
        </a:graphic>
      </p:graphicFrame>
    </p:spTree>
    <p:extLst>
      <p:ext uri="{BB962C8B-B14F-4D97-AF65-F5344CB8AC3E}">
        <p14:creationId xmlns:p14="http://schemas.microsoft.com/office/powerpoint/2010/main" val="26133358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92D586-3F7C-3202-E4F4-1F65B9A7D428}"/>
              </a:ext>
            </a:extLst>
          </p:cNvPr>
          <p:cNvSpPr>
            <a:spLocks noGrp="1"/>
          </p:cNvSpPr>
          <p:nvPr>
            <p:ph type="title"/>
          </p:nvPr>
        </p:nvSpPr>
        <p:spPr>
          <a:xfrm>
            <a:off x="914399" y="365126"/>
            <a:ext cx="10363201" cy="717028"/>
          </a:xfrm>
        </p:spPr>
        <p:txBody>
          <a:bodyPr/>
          <a:lstStyle/>
          <a:p>
            <a:r>
              <a:rPr lang="en-US" b="1">
                <a:effectLst>
                  <a:outerShdw blurRad="38100" dist="38100" dir="2700000" algn="tl">
                    <a:srgbClr val="000000">
                      <a:alpha val="43137"/>
                    </a:srgbClr>
                  </a:outerShdw>
                </a:effectLst>
              </a:rPr>
              <a:t>Modeling (1-Alternative model)</a:t>
            </a:r>
            <a:endParaRPr lang="en-US" b="1" dirty="0">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375DADF2-8E4D-6C0E-0FA2-C5228AF29C1D}"/>
              </a:ext>
            </a:extLst>
          </p:cNvPr>
          <p:cNvSpPr>
            <a:spLocks noGrp="1"/>
          </p:cNvSpPr>
          <p:nvPr>
            <p:ph sz="quarter" idx="10"/>
          </p:nvPr>
        </p:nvSpPr>
        <p:spPr>
          <a:xfrm>
            <a:off x="914398" y="1189353"/>
            <a:ext cx="10912840" cy="4210453"/>
          </a:xfrm>
        </p:spPr>
        <p:txBody>
          <a:bodyPr/>
          <a:lstStyle/>
          <a:p>
            <a:pPr marL="0" indent="0">
              <a:lnSpc>
                <a:spcPct val="100000"/>
              </a:lnSpc>
              <a:buNone/>
            </a:pPr>
            <a:r>
              <a:rPr lang="en-US" noProof="1"/>
              <a:t>Prediksi ini akan mengunakan model regresi. Berikut beberapa alternative model regresi:</a:t>
            </a:r>
          </a:p>
          <a:p>
            <a:pPr marL="0" indent="0">
              <a:lnSpc>
                <a:spcPct val="100000"/>
              </a:lnSpc>
              <a:buNone/>
            </a:pPr>
            <a:endParaRPr lang="en-US" noProof="1"/>
          </a:p>
          <a:p>
            <a:pPr marL="0" indent="0">
              <a:lnSpc>
                <a:spcPct val="100000"/>
              </a:lnSpc>
              <a:buNone/>
            </a:pPr>
            <a:endParaRPr lang="en-US" noProof="1"/>
          </a:p>
          <a:p>
            <a:pPr marL="0" indent="0">
              <a:lnSpc>
                <a:spcPct val="100000"/>
              </a:lnSpc>
              <a:buNone/>
            </a:pPr>
            <a:endParaRPr lang="en-US" noProof="1"/>
          </a:p>
        </p:txBody>
      </p:sp>
      <p:sp>
        <p:nvSpPr>
          <p:cNvPr id="5" name="Slide Number Placeholder 4">
            <a:extLst>
              <a:ext uri="{FF2B5EF4-FFF2-40B4-BE49-F238E27FC236}">
                <a16:creationId xmlns:a16="http://schemas.microsoft.com/office/drawing/2014/main" id="{FD4FFC83-A1E8-FCEA-2C47-38C5ADAEA1CA}"/>
              </a:ext>
            </a:extLst>
          </p:cNvPr>
          <p:cNvSpPr>
            <a:spLocks noGrp="1"/>
          </p:cNvSpPr>
          <p:nvPr>
            <p:ph type="sldNum" sz="quarter" idx="4"/>
          </p:nvPr>
        </p:nvSpPr>
        <p:spPr>
          <a:xfrm>
            <a:off x="914400" y="6246254"/>
            <a:ext cx="631065" cy="296214"/>
          </a:xfrm>
        </p:spPr>
        <p:txBody>
          <a:bodyPr/>
          <a:lstStyle/>
          <a:p>
            <a:fld id="{B5CEABB6-07DC-46E8-9B57-56EC44A396E5}" type="slidenum">
              <a:rPr lang="en-US" smtClean="0"/>
              <a:pPr/>
              <a:t>9</a:t>
            </a:fld>
            <a:endParaRPr lang="en-US" dirty="0"/>
          </a:p>
        </p:txBody>
      </p:sp>
      <p:graphicFrame>
        <p:nvGraphicFramePr>
          <p:cNvPr id="13" name="Table 12">
            <a:extLst>
              <a:ext uri="{FF2B5EF4-FFF2-40B4-BE49-F238E27FC236}">
                <a16:creationId xmlns:a16="http://schemas.microsoft.com/office/drawing/2014/main" id="{313ECB39-3BC4-52F0-662B-97C81FA27004}"/>
              </a:ext>
            </a:extLst>
          </p:cNvPr>
          <p:cNvGraphicFramePr>
            <a:graphicFrameLocks noGrp="1"/>
          </p:cNvGraphicFramePr>
          <p:nvPr>
            <p:extLst>
              <p:ext uri="{D42A27DB-BD31-4B8C-83A1-F6EECF244321}">
                <p14:modId xmlns:p14="http://schemas.microsoft.com/office/powerpoint/2010/main" val="2743959445"/>
              </p:ext>
            </p:extLst>
          </p:nvPr>
        </p:nvGraphicFramePr>
        <p:xfrm>
          <a:off x="1014692" y="1589238"/>
          <a:ext cx="10262909" cy="3997960"/>
        </p:xfrm>
        <a:graphic>
          <a:graphicData uri="http://schemas.openxmlformats.org/drawingml/2006/table">
            <a:tbl>
              <a:tblPr firstRow="1" bandRow="1">
                <a:tableStyleId>{5C22544A-7EE6-4342-B048-85BDC9FD1C3A}</a:tableStyleId>
              </a:tblPr>
              <a:tblGrid>
                <a:gridCol w="1710579">
                  <a:extLst>
                    <a:ext uri="{9D8B030D-6E8A-4147-A177-3AD203B41FA5}">
                      <a16:colId xmlns:a16="http://schemas.microsoft.com/office/drawing/2014/main" val="1378689539"/>
                    </a:ext>
                  </a:extLst>
                </a:gridCol>
                <a:gridCol w="4276165">
                  <a:extLst>
                    <a:ext uri="{9D8B030D-6E8A-4147-A177-3AD203B41FA5}">
                      <a16:colId xmlns:a16="http://schemas.microsoft.com/office/drawing/2014/main" val="2643812610"/>
                    </a:ext>
                  </a:extLst>
                </a:gridCol>
                <a:gridCol w="4276165">
                  <a:extLst>
                    <a:ext uri="{9D8B030D-6E8A-4147-A177-3AD203B41FA5}">
                      <a16:colId xmlns:a16="http://schemas.microsoft.com/office/drawing/2014/main" val="796032417"/>
                    </a:ext>
                  </a:extLst>
                </a:gridCol>
              </a:tblGrid>
              <a:tr h="370840">
                <a:tc>
                  <a:txBody>
                    <a:bodyPr/>
                    <a:lstStyle/>
                    <a:p>
                      <a:pPr algn="ctr"/>
                      <a:r>
                        <a:rPr lang="en-US" sz="1400">
                          <a:solidFill>
                            <a:schemeClr val="tx1"/>
                          </a:solidFill>
                        </a:rPr>
                        <a:t>Model</a:t>
                      </a:r>
                    </a:p>
                  </a:txBody>
                  <a:tcPr>
                    <a:noFill/>
                  </a:tcPr>
                </a:tc>
                <a:tc>
                  <a:txBody>
                    <a:bodyPr/>
                    <a:lstStyle/>
                    <a:p>
                      <a:pPr algn="ctr"/>
                      <a:r>
                        <a:rPr lang="en-US" sz="1400">
                          <a:solidFill>
                            <a:schemeClr val="tx1"/>
                          </a:solidFill>
                        </a:rPr>
                        <a:t>Pros</a:t>
                      </a:r>
                    </a:p>
                  </a:txBody>
                  <a:tcPr>
                    <a:noFill/>
                  </a:tcPr>
                </a:tc>
                <a:tc>
                  <a:txBody>
                    <a:bodyPr/>
                    <a:lstStyle/>
                    <a:p>
                      <a:pPr algn="ctr"/>
                      <a:r>
                        <a:rPr lang="en-US" sz="1400">
                          <a:solidFill>
                            <a:schemeClr val="tx1"/>
                          </a:solidFill>
                        </a:rPr>
                        <a:t>Cons</a:t>
                      </a:r>
                    </a:p>
                  </a:txBody>
                  <a:tcPr>
                    <a:noFill/>
                  </a:tcPr>
                </a:tc>
                <a:extLst>
                  <a:ext uri="{0D108BD9-81ED-4DB2-BD59-A6C34878D82A}">
                    <a16:rowId xmlns:a16="http://schemas.microsoft.com/office/drawing/2014/main" val="107755464"/>
                  </a:ext>
                </a:extLst>
              </a:tr>
              <a:tr h="370840">
                <a:tc>
                  <a:txBody>
                    <a:bodyPr/>
                    <a:lstStyle/>
                    <a:p>
                      <a:r>
                        <a:rPr lang="en-US" sz="1400">
                          <a:solidFill>
                            <a:schemeClr val="tx1"/>
                          </a:solidFill>
                        </a:rPr>
                        <a:t>Linier Regression</a:t>
                      </a:r>
                    </a:p>
                  </a:txBody>
                  <a:tcPr>
                    <a:noFill/>
                  </a:tcPr>
                </a:tc>
                <a:tc>
                  <a:txBody>
                    <a:bodyPr/>
                    <a:lstStyle/>
                    <a:p>
                      <a:r>
                        <a:rPr lang="en-US" sz="1400">
                          <a:solidFill>
                            <a:schemeClr val="tx1"/>
                          </a:solidFill>
                        </a:rPr>
                        <a:t>Interpretabilitas Tinggi</a:t>
                      </a:r>
                    </a:p>
                  </a:txBody>
                  <a:tcPr>
                    <a:noFill/>
                  </a:tcPr>
                </a:tc>
                <a:tc>
                  <a:txBody>
                    <a:bodyPr/>
                    <a:lstStyle/>
                    <a:p>
                      <a:r>
                        <a:rPr lang="en-US" sz="1400">
                          <a:solidFill>
                            <a:schemeClr val="tx1"/>
                          </a:solidFill>
                        </a:rPr>
                        <a:t>Kurang mampu menangkap Hubungan non-linier yang kompleks</a:t>
                      </a:r>
                    </a:p>
                  </a:txBody>
                  <a:tcPr>
                    <a:noFill/>
                  </a:tcPr>
                </a:tc>
                <a:extLst>
                  <a:ext uri="{0D108BD9-81ED-4DB2-BD59-A6C34878D82A}">
                    <a16:rowId xmlns:a16="http://schemas.microsoft.com/office/drawing/2014/main" val="1982304896"/>
                  </a:ext>
                </a:extLst>
              </a:tr>
              <a:tr h="370840">
                <a:tc>
                  <a:txBody>
                    <a:bodyPr/>
                    <a:lstStyle/>
                    <a:p>
                      <a:r>
                        <a:rPr lang="en-US" sz="1400">
                          <a:solidFill>
                            <a:schemeClr val="tx1"/>
                          </a:solidFill>
                        </a:rPr>
                        <a:t>Random Forest Regression</a:t>
                      </a:r>
                    </a:p>
                  </a:txBody>
                  <a:tcPr>
                    <a:noFill/>
                  </a:tcPr>
                </a:tc>
                <a:tc>
                  <a:txBody>
                    <a:bodyPr/>
                    <a:lstStyle/>
                    <a:p>
                      <a:r>
                        <a:rPr lang="en-US" sz="1400">
                          <a:solidFill>
                            <a:schemeClr val="tx1"/>
                          </a:solidFill>
                        </a:rPr>
                        <a:t>Handal dan tidak mudah overfitting, serta bisa menangani berbagai tipe data</a:t>
                      </a:r>
                    </a:p>
                  </a:txBody>
                  <a:tcPr>
                    <a:noFill/>
                  </a:tcPr>
                </a:tc>
                <a:tc>
                  <a:txBody>
                    <a:bodyPr/>
                    <a:lstStyle/>
                    <a:p>
                      <a:r>
                        <a:rPr lang="en-US" sz="1400">
                          <a:solidFill>
                            <a:schemeClr val="tx1"/>
                          </a:solidFill>
                        </a:rPr>
                        <a:t>Interpretasi lebih sulit disbanding model linier</a:t>
                      </a:r>
                    </a:p>
                  </a:txBody>
                  <a:tcPr>
                    <a:noFill/>
                  </a:tcPr>
                </a:tc>
                <a:extLst>
                  <a:ext uri="{0D108BD9-81ED-4DB2-BD59-A6C34878D82A}">
                    <a16:rowId xmlns:a16="http://schemas.microsoft.com/office/drawing/2014/main" val="3635691588"/>
                  </a:ext>
                </a:extLst>
              </a:tr>
              <a:tr h="370840">
                <a:tc>
                  <a:txBody>
                    <a:bodyPr/>
                    <a:lstStyle/>
                    <a:p>
                      <a:r>
                        <a:rPr lang="en-US" sz="1400">
                          <a:solidFill>
                            <a:schemeClr val="tx1"/>
                          </a:solidFill>
                        </a:rPr>
                        <a:t>Gradient Boosting Regression</a:t>
                      </a:r>
                    </a:p>
                  </a:txBody>
                  <a:tcPr>
                    <a:noFill/>
                  </a:tcPr>
                </a:tc>
                <a:tc>
                  <a:txBody>
                    <a:bodyPr/>
                    <a:lstStyle/>
                    <a:p>
                      <a:r>
                        <a:rPr lang="en-US" sz="1400">
                          <a:solidFill>
                            <a:schemeClr val="tx1"/>
                          </a:solidFill>
                        </a:rPr>
                        <a:t>Akurasi Tinggi dan mampu menangkap hubungan non-liner</a:t>
                      </a:r>
                    </a:p>
                  </a:txBody>
                  <a:tcPr>
                    <a:noFill/>
                  </a:tcPr>
                </a:tc>
                <a:tc>
                  <a:txBody>
                    <a:bodyPr/>
                    <a:lstStyle/>
                    <a:p>
                      <a:r>
                        <a:rPr lang="en-US" sz="1400">
                          <a:solidFill>
                            <a:schemeClr val="tx1"/>
                          </a:solidFill>
                        </a:rPr>
                        <a:t>Lebih lambat dan lebih rentan terhadap overfitting disbanding dengan Random Forest</a:t>
                      </a:r>
                    </a:p>
                  </a:txBody>
                  <a:tcPr>
                    <a:noFill/>
                  </a:tcPr>
                </a:tc>
                <a:extLst>
                  <a:ext uri="{0D108BD9-81ED-4DB2-BD59-A6C34878D82A}">
                    <a16:rowId xmlns:a16="http://schemas.microsoft.com/office/drawing/2014/main" val="3018969101"/>
                  </a:ext>
                </a:extLst>
              </a:tr>
              <a:tr h="370840">
                <a:tc>
                  <a:txBody>
                    <a:bodyPr/>
                    <a:lstStyle/>
                    <a:p>
                      <a:r>
                        <a:rPr lang="en-US" sz="1400">
                          <a:solidFill>
                            <a:schemeClr val="tx1"/>
                          </a:solidFill>
                        </a:rPr>
                        <a:t>XGBoost Regression</a:t>
                      </a:r>
                    </a:p>
                  </a:txBody>
                  <a:tcPr>
                    <a:noFill/>
                  </a:tcPr>
                </a:tc>
                <a:tc>
                  <a:txBody>
                    <a:bodyPr/>
                    <a:lstStyle/>
                    <a:p>
                      <a:r>
                        <a:rPr lang="en-US" sz="1400">
                          <a:solidFill>
                            <a:schemeClr val="tx1"/>
                          </a:solidFill>
                        </a:rPr>
                        <a:t>Sangat cepat, efisien dan sering menghasilkan performa tinggi</a:t>
                      </a:r>
                    </a:p>
                  </a:txBody>
                  <a:tcPr>
                    <a:noFill/>
                  </a:tcPr>
                </a:tc>
                <a:tc>
                  <a:txBody>
                    <a:bodyPr/>
                    <a:lstStyle/>
                    <a:p>
                      <a:r>
                        <a:rPr lang="en-US" sz="1400">
                          <a:solidFill>
                            <a:schemeClr val="tx1"/>
                          </a:solidFill>
                        </a:rPr>
                        <a:t>Memerlukan tuning hyperparameter yang cermat</a:t>
                      </a:r>
                    </a:p>
                  </a:txBody>
                  <a:tcPr>
                    <a:noFill/>
                  </a:tcPr>
                </a:tc>
                <a:extLst>
                  <a:ext uri="{0D108BD9-81ED-4DB2-BD59-A6C34878D82A}">
                    <a16:rowId xmlns:a16="http://schemas.microsoft.com/office/drawing/2014/main" val="2345737913"/>
                  </a:ext>
                </a:extLst>
              </a:tr>
              <a:tr h="370840">
                <a:tc>
                  <a:txBody>
                    <a:bodyPr/>
                    <a:lstStyle/>
                    <a:p>
                      <a:r>
                        <a:rPr lang="en-US" sz="1400">
                          <a:solidFill>
                            <a:schemeClr val="tx1"/>
                          </a:solidFill>
                        </a:rPr>
                        <a:t>Lasso Regression</a:t>
                      </a:r>
                    </a:p>
                  </a:txBody>
                  <a:tcPr>
                    <a:noFill/>
                  </a:tcPr>
                </a:tc>
                <a:tc>
                  <a:txBody>
                    <a:bodyPr/>
                    <a:lstStyle/>
                    <a:p>
                      <a:r>
                        <a:rPr lang="en-US" sz="1400">
                          <a:solidFill>
                            <a:schemeClr val="tx1"/>
                          </a:solidFill>
                        </a:rPr>
                        <a:t>Membantu mengatasi overfitting dan bisa melakukan feature selection otomatis</a:t>
                      </a:r>
                    </a:p>
                  </a:txBody>
                  <a:tcPr>
                    <a:noFill/>
                  </a:tcPr>
                </a:tc>
                <a:tc>
                  <a:txBody>
                    <a:bodyPr/>
                    <a:lstStyle/>
                    <a:p>
                      <a:r>
                        <a:rPr lang="en-US" sz="1400">
                          <a:solidFill>
                            <a:schemeClr val="tx1"/>
                          </a:solidFill>
                        </a:rPr>
                        <a:t>Tidak cocok untuk hubungan non-linier</a:t>
                      </a:r>
                    </a:p>
                  </a:txBody>
                  <a:tcPr>
                    <a:noFill/>
                  </a:tcPr>
                </a:tc>
                <a:extLst>
                  <a:ext uri="{0D108BD9-81ED-4DB2-BD59-A6C34878D82A}">
                    <a16:rowId xmlns:a16="http://schemas.microsoft.com/office/drawing/2014/main" val="1401420869"/>
                  </a:ext>
                </a:extLst>
              </a:tr>
              <a:tr h="370840">
                <a:tc>
                  <a:txBody>
                    <a:bodyPr/>
                    <a:lstStyle/>
                    <a:p>
                      <a:r>
                        <a:rPr lang="en-US" sz="1400">
                          <a:solidFill>
                            <a:schemeClr val="tx1"/>
                          </a:solidFill>
                        </a:rPr>
                        <a:t>K-Nearest Neigbors Regression</a:t>
                      </a:r>
                    </a:p>
                  </a:txBody>
                  <a:tcPr>
                    <a:noFill/>
                  </a:tcPr>
                </a:tc>
                <a:tc>
                  <a:txBody>
                    <a:bodyPr/>
                    <a:lstStyle/>
                    <a:p>
                      <a:r>
                        <a:rPr lang="en-US" sz="1400">
                          <a:solidFill>
                            <a:schemeClr val="tx1"/>
                          </a:solidFill>
                        </a:rPr>
                        <a:t>Mudah dipahami, cocok untuk pola lokal</a:t>
                      </a:r>
                    </a:p>
                  </a:txBody>
                  <a:tcPr>
                    <a:noFill/>
                  </a:tcPr>
                </a:tc>
                <a:tc>
                  <a:txBody>
                    <a:bodyPr/>
                    <a:lstStyle/>
                    <a:p>
                      <a:r>
                        <a:rPr lang="en-US" sz="1400">
                          <a:solidFill>
                            <a:schemeClr val="tx1"/>
                          </a:solidFill>
                        </a:rPr>
                        <a:t>Sensitif terhadap skala fitur dan sulit untuk dioptimalkan untuk dataset besar</a:t>
                      </a:r>
                    </a:p>
                  </a:txBody>
                  <a:tcPr>
                    <a:noFill/>
                  </a:tcPr>
                </a:tc>
                <a:extLst>
                  <a:ext uri="{0D108BD9-81ED-4DB2-BD59-A6C34878D82A}">
                    <a16:rowId xmlns:a16="http://schemas.microsoft.com/office/drawing/2014/main" val="398781833"/>
                  </a:ext>
                </a:extLst>
              </a:tr>
              <a:tr h="370840">
                <a:tc>
                  <a:txBody>
                    <a:bodyPr/>
                    <a:lstStyle/>
                    <a:p>
                      <a:r>
                        <a:rPr lang="en-US" sz="1400">
                          <a:solidFill>
                            <a:schemeClr val="tx1"/>
                          </a:solidFill>
                        </a:rPr>
                        <a:t>Decision Tree Regression</a:t>
                      </a:r>
                    </a:p>
                  </a:txBody>
                  <a:tcPr>
                    <a:noFill/>
                  </a:tcPr>
                </a:tc>
                <a:tc>
                  <a:txBody>
                    <a:bodyPr/>
                    <a:lstStyle/>
                    <a:p>
                      <a:r>
                        <a:rPr lang="en-US" sz="1400">
                          <a:solidFill>
                            <a:schemeClr val="tx1"/>
                          </a:solidFill>
                        </a:rPr>
                        <a:t>Mudah dipahami dan diinterpretasikan</a:t>
                      </a:r>
                    </a:p>
                  </a:txBody>
                  <a:tcPr>
                    <a:noFill/>
                  </a:tcPr>
                </a:tc>
                <a:tc>
                  <a:txBody>
                    <a:bodyPr/>
                    <a:lstStyle/>
                    <a:p>
                      <a:r>
                        <a:rPr lang="en-US" sz="1400">
                          <a:solidFill>
                            <a:schemeClr val="tx1"/>
                          </a:solidFill>
                        </a:rPr>
                        <a:t>Cenderung overfitting, terutama pada data yang kompleks</a:t>
                      </a:r>
                    </a:p>
                  </a:txBody>
                  <a:tcPr>
                    <a:noFill/>
                  </a:tcPr>
                </a:tc>
                <a:extLst>
                  <a:ext uri="{0D108BD9-81ED-4DB2-BD59-A6C34878D82A}">
                    <a16:rowId xmlns:a16="http://schemas.microsoft.com/office/drawing/2014/main" val="2323854091"/>
                  </a:ext>
                </a:extLst>
              </a:tr>
            </a:tbl>
          </a:graphicData>
        </a:graphic>
      </p:graphicFrame>
    </p:spTree>
    <p:extLst>
      <p:ext uri="{BB962C8B-B14F-4D97-AF65-F5344CB8AC3E}">
        <p14:creationId xmlns:p14="http://schemas.microsoft.com/office/powerpoint/2010/main" val="1016295308"/>
      </p:ext>
    </p:extLst>
  </p:cSld>
  <p:clrMapOvr>
    <a:masterClrMapping/>
  </p:clrMapOvr>
</p:sld>
</file>

<file path=ppt/theme/theme1.xml><?xml version="1.0" encoding="utf-8"?>
<a:theme xmlns:a="http://schemas.openxmlformats.org/drawingml/2006/main" name="Custom">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22318419_win32_SL_V9" id="{8502042B-488E-4F33-AD20-77B40A1BC1AA}" vid="{A90C26AF-23CA-48C5-BFF9-84DC7B1C917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B7B39BD0-040C-43BE-B0E4-512B09E8003F}">
  <ds:schemaRefs>
    <ds:schemaRef ds:uri="http://schemas.microsoft.com/sharepoint/v3/contenttype/forms"/>
  </ds:schemaRefs>
</ds:datastoreItem>
</file>

<file path=customXml/itemProps2.xml><?xml version="1.0" encoding="utf-8"?>
<ds:datastoreItem xmlns:ds="http://schemas.openxmlformats.org/officeDocument/2006/customXml" ds:itemID="{622457D9-12AC-4794-A05E-F1B90FCD8DA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B045227-5724-4DBF-9712-031B1BFB2C3C}">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Minimalist sales pitch</Template>
  <TotalTime>855</TotalTime>
  <Words>1535</Words>
  <Application>Microsoft Office PowerPoint</Application>
  <PresentationFormat>Widescreen</PresentationFormat>
  <Paragraphs>324</Paragraphs>
  <Slides>14</Slides>
  <Notes>14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Tenorite</vt:lpstr>
      <vt:lpstr>Custom</vt:lpstr>
      <vt:lpstr>Model Prediksi Harga  Mobil Bekas di Saudi Arabia </vt:lpstr>
      <vt:lpstr>BACKGROUND</vt:lpstr>
      <vt:lpstr>HASIL PEMODELAN</vt:lpstr>
      <vt:lpstr>Prototype front end</vt:lpstr>
      <vt:lpstr>Business undeRstanding</vt:lpstr>
      <vt:lpstr>Data Understanding (Raw Before cleaning)</vt:lpstr>
      <vt:lpstr>Data Understanding (AFTER cleaning)</vt:lpstr>
      <vt:lpstr>Data Preparation</vt:lpstr>
      <vt:lpstr>Modeling (1-Alternative model)</vt:lpstr>
      <vt:lpstr>Modeling (2-Metrik evaluasi)</vt:lpstr>
      <vt:lpstr>evaluation</vt:lpstr>
      <vt:lpstr>deployment</vt:lpstr>
      <vt:lpstr>Prototype front end</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Sofyan Agus Salim</dc:creator>
  <cp:lastModifiedBy>Sofyan Agus Salim</cp:lastModifiedBy>
  <cp:revision>3</cp:revision>
  <dcterms:created xsi:type="dcterms:W3CDTF">2024-09-28T07:58:25Z</dcterms:created>
  <dcterms:modified xsi:type="dcterms:W3CDTF">2024-09-29T15:09:11Z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