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1A02F6-1CD7-4941-8C50-D3FF17FB48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375A4D-0C35-4CB7-84DB-199D1284B9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2A5BD9-71A7-4938-9DA1-B590CDC1ED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D66374-28B1-4808-B757-519871B75D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4A6E93-F1F9-41B4-8D96-8353CA2281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38CDB8-72BE-495A-B71A-74D943AA3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C2379A-3BEC-4BD2-958B-0FF86BB8D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9AEC5C-78F5-4F3E-83A4-2C7BA6BE18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469556-3915-4C9F-A1BA-DE4B96A13E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47A08D-D56E-474F-A20E-E425EA489E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74B3F7-9449-46E7-A9FD-F3F3429CE4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9EA108-0421-4B10-A160-02A419E5DE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6AA4DA-9368-490C-BF6E-3F582DACFD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FEDBD6-C697-4AC6-9FE9-F49A03316A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FC0B23-BD76-4D19-97BD-E00B767E2F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D00997-E1C7-447E-A88B-C9B210EA3C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7778B7-A0FA-4C55-8757-18955664F5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3C368A-8F3E-4C97-8F6B-BC2B277556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028B6E-696C-44D1-9B66-0AFFB3FEB2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1B8FA9-88F8-4795-8702-A85E3596D8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630E47-0552-415D-AA05-F03BFAA679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BEBADB-C674-4304-9F4F-D26938740B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295947-87C6-425B-B5D6-FBA78D3274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4985E-7AB5-4AB0-8A17-1A6B1003ED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6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8b8b8b"/>
                </a:solidFill>
                <a:latin typeface="Gill Sans MT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4378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88B852-2025-4E81-B92F-7BB8D280E69C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7" name="Straight Connector 14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6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8b8b8b"/>
                </a:solidFill>
                <a:latin typeface="Gill Sans MT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5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6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B13E5C-8556-416D-B5BC-A328452F2958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53" name="Straight Connector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51520" y="1782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2400" spc="-1" strike="noStrike" cap="all">
                <a:solidFill>
                  <a:srgbClr val="000000"/>
                </a:solidFill>
                <a:latin typeface="Gill Sans MT"/>
              </a:rPr>
              <a:t>Property Rental Agency Keys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451520" y="1912320"/>
            <a:ext cx="9603000" cy="419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6000"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User:    PK- Aid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User_Contact:  PK- (Aid, Phone no)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Owner:  PK- Aid, FK-  Aid References User(Aid)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Tenant:  PK- Aid, FK-  Aid References User(Aid)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Manager:  PK- Aid, FK-  Aid References User(Aid)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Property: PK- Pid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Residential: PK- Pid, FK- Pid References Property(Pid)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Commercial: PK- Pid, FK- Pid References Property(Pid)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Gill Sans MT"/>
              </a:rPr>
              <a:t>Prev Rented: PK- (Aid, Pid, start_date), FK- Aid References Tenant(Aid), Pid References Property(Pid)</a:t>
            </a:r>
            <a:endParaRPr b="0" lang="en-US" sz="29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Application>LibreOffice/7.3.7.2$Windows_X86_64 LibreOffice_project/e114eadc50a9ff8d8c8a0567d6da8f454beeb84f</Application>
  <AppVersion>15.0000</AppVersion>
  <Words>141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2023-03-22T15:55:58Z</dcterms:created>
  <dc:creator>Vignesh R</dc:creator>
  <dc:description/>
  <dc:language>en-IN</dc:language>
  <cp:lastModifiedBy/>
  <dcterms:modified xsi:type="dcterms:W3CDTF">2023-07-01T14:34:04Z</dcterms:modified>
  <cp:revision>3</cp:revision>
  <dc:subject/>
  <dc:title> DBMS Project(Group 72)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