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67" r:id="rId5"/>
    <p:sldId id="259" r:id="rId6"/>
    <p:sldId id="260" r:id="rId7"/>
    <p:sldId id="261" r:id="rId8"/>
    <p:sldId id="258" r:id="rId9"/>
    <p:sldId id="263" r:id="rId10"/>
    <p:sldId id="264" r:id="rId11"/>
    <p:sldId id="266" r:id="rId12"/>
    <p:sldId id="268" r:id="rId13"/>
    <p:sldId id="265" r:id="rId1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9" autoAdjust="0"/>
    <p:restoredTop sz="94660"/>
  </p:normalViewPr>
  <p:slideViewPr>
    <p:cSldViewPr>
      <p:cViewPr varScale="1">
        <p:scale>
          <a:sx n="73" d="100"/>
          <a:sy n="73" d="100"/>
        </p:scale>
        <p:origin x="-3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Ορθογώνιο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- Τίτλος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25" name="24 - Υπότιτλος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31" name="30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FA2B7BC-69FF-404B-A785-FC8AA32A326B}" type="datetimeFigureOut">
              <a:rPr lang="el-GR" smtClean="0"/>
              <a:pPr/>
              <a:t>17/10/2014</a:t>
            </a:fld>
            <a:endParaRPr lang="el-GR"/>
          </a:p>
        </p:txBody>
      </p:sp>
      <p:sp>
        <p:nvSpPr>
          <p:cNvPr id="18" name="17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9FB592C-6582-4730-984F-EED73C90EF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A2B7BC-69FF-404B-A785-FC8AA32A326B}" type="datetimeFigureOut">
              <a:rPr lang="el-GR" smtClean="0"/>
              <a:pPr/>
              <a:t>17/10/2014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FB592C-6582-4730-984F-EED73C90EF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FA2B7BC-69FF-404B-A785-FC8AA32A326B}" type="datetimeFigureOut">
              <a:rPr lang="el-GR" smtClean="0"/>
              <a:pPr/>
              <a:t>17/10/2014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9FB592C-6582-4730-984F-EED73C90EF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A2B7BC-69FF-404B-A785-FC8AA32A326B}" type="datetimeFigureOut">
              <a:rPr lang="el-GR" smtClean="0"/>
              <a:pPr/>
              <a:t>17/10/2014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FB592C-6582-4730-984F-EED73C90EF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A2B7BC-69FF-404B-A785-FC8AA32A326B}" type="datetimeFigureOut">
              <a:rPr lang="el-GR" smtClean="0"/>
              <a:pPr/>
              <a:t>17/10/2014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9FB592C-6582-4730-984F-EED73C90EF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A2B7BC-69FF-404B-A785-FC8AA32A326B}" type="datetimeFigureOut">
              <a:rPr lang="el-GR" smtClean="0"/>
              <a:pPr/>
              <a:t>17/10/2014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FB592C-6582-4730-984F-EED73C90EF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A2B7BC-69FF-404B-A785-FC8AA32A326B}" type="datetimeFigureOut">
              <a:rPr lang="el-GR" smtClean="0"/>
              <a:pPr/>
              <a:t>17/10/2014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FB592C-6582-4730-984F-EED73C90EF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A2B7BC-69FF-404B-A785-FC8AA32A326B}" type="datetimeFigureOut">
              <a:rPr lang="el-GR" smtClean="0"/>
              <a:pPr/>
              <a:t>17/10/2014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FB592C-6582-4730-984F-EED73C90EF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A2B7BC-69FF-404B-A785-FC8AA32A326B}" type="datetimeFigureOut">
              <a:rPr lang="el-GR" smtClean="0"/>
              <a:pPr/>
              <a:t>17/10/2014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FB592C-6582-4730-984F-EED73C90EF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A2B7BC-69FF-404B-A785-FC8AA32A326B}" type="datetimeFigureOut">
              <a:rPr lang="el-GR" smtClean="0"/>
              <a:pPr/>
              <a:t>17/10/2014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FB592C-6582-4730-984F-EED73C90EF1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Ορθογώνιο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- Ορθογώνιο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A2B7BC-69FF-404B-A785-FC8AA32A326B}" type="datetimeFigureOut">
              <a:rPr lang="el-GR" smtClean="0"/>
              <a:pPr/>
              <a:t>17/10/2014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FB592C-6582-4730-984F-EED73C90EF1F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0" name="9 - Θέση εικόνας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Ορθογώνιο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- Θέση τίτλου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1" name="30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27" name="26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FA2B7BC-69FF-404B-A785-FC8AA32A326B}" type="datetimeFigureOut">
              <a:rPr lang="el-GR" smtClean="0"/>
              <a:pPr/>
              <a:t>17/10/2014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16" name="1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9FB592C-6582-4730-984F-EED73C90EF1F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en-US" dirty="0" smtClean="0"/>
              <a:t>Lightgame4kids</a:t>
            </a:r>
            <a:endParaRPr lang="el-GR" dirty="0"/>
          </a:p>
        </p:txBody>
      </p:sp>
      <p:sp>
        <p:nvSpPr>
          <p:cNvPr id="4" name="1 - Τίτλος"/>
          <p:cNvSpPr txBox="1">
            <a:spLocks/>
          </p:cNvSpPr>
          <p:nvPr/>
        </p:nvSpPr>
        <p:spPr>
          <a:xfrm>
            <a:off x="683568" y="306896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Efstathios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Lymperidis</a:t>
            </a:r>
            <a:endParaRPr lang="el-GR" sz="44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l-GR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Thodoris Bais</a:t>
            </a:r>
            <a:endParaRPr kumimoji="0" lang="el-G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67544" y="260648"/>
            <a:ext cx="7239000" cy="698336"/>
          </a:xfrm>
        </p:spPr>
        <p:txBody>
          <a:bodyPr/>
          <a:lstStyle/>
          <a:p>
            <a:r>
              <a:rPr lang="en-US" dirty="0" smtClean="0"/>
              <a:t>Game Description - IV</a:t>
            </a:r>
            <a:endParaRPr lang="el-GR" dirty="0"/>
          </a:p>
        </p:txBody>
      </p:sp>
      <p:sp>
        <p:nvSpPr>
          <p:cNvPr id="5" name="2 - Θέση περιεχομένου"/>
          <p:cNvSpPr txBox="1">
            <a:spLocks/>
          </p:cNvSpPr>
          <p:nvPr/>
        </p:nvSpPr>
        <p:spPr>
          <a:xfrm>
            <a:off x="179512" y="1052736"/>
            <a:ext cx="8352928" cy="5805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Receiving data from VB		Event buttons  management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Results</a:t>
            </a:r>
            <a:br>
              <a:rPr lang="en-US" sz="2400" dirty="0" smtClean="0"/>
            </a:br>
            <a:r>
              <a:rPr lang="en-US" sz="2400" dirty="0" smtClean="0"/>
              <a:t>transmission</a:t>
            </a:r>
            <a:endParaRPr kumimoji="0" lang="el-G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39719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700808"/>
            <a:ext cx="34861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4143375"/>
            <a:ext cx="38195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sounds</a:t>
            </a:r>
          </a:p>
          <a:p>
            <a:r>
              <a:rPr lang="en-US" dirty="0" smtClean="0"/>
              <a:t>Interactive treatment system</a:t>
            </a:r>
          </a:p>
          <a:p>
            <a:r>
              <a:rPr lang="en-US" dirty="0" smtClean="0"/>
              <a:t>Instant results to doctor</a:t>
            </a:r>
          </a:p>
          <a:p>
            <a:r>
              <a:rPr lang="en-US" dirty="0" smtClean="0"/>
              <a:t>User-friendly</a:t>
            </a:r>
          </a:p>
          <a:p>
            <a:r>
              <a:rPr lang="en-US" dirty="0" smtClean="0"/>
              <a:t>Optimized source code</a:t>
            </a:r>
            <a:endParaRPr lang="el-G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924944"/>
            <a:ext cx="2971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3835808"/>
          </a:xfrm>
        </p:spPr>
        <p:txBody>
          <a:bodyPr/>
          <a:lstStyle/>
          <a:p>
            <a:r>
              <a:rPr lang="en-US" dirty="0" smtClean="0"/>
              <a:t>Android app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More analytical statistics</a:t>
            </a:r>
          </a:p>
          <a:p>
            <a:r>
              <a:rPr lang="en-US" dirty="0" smtClean="0"/>
              <a:t>VCS</a:t>
            </a:r>
          </a:p>
          <a:p>
            <a:r>
              <a:rPr lang="en-US" dirty="0" smtClean="0"/>
              <a:t>GUI optimizations</a:t>
            </a:r>
            <a:endParaRPr lang="el-G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3619784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Lightgame4kids</a:t>
            </a:r>
          </a:p>
          <a:p>
            <a:r>
              <a:rPr lang="en-US" dirty="0" smtClean="0"/>
              <a:t>Hardware Design</a:t>
            </a:r>
          </a:p>
          <a:p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UML</a:t>
            </a:r>
          </a:p>
          <a:p>
            <a:pPr lvl="1"/>
            <a:r>
              <a:rPr lang="en-US" dirty="0" smtClean="0"/>
              <a:t>Game description</a:t>
            </a:r>
            <a:endParaRPr lang="en-US" dirty="0"/>
          </a:p>
          <a:p>
            <a:r>
              <a:rPr lang="en-US" dirty="0" smtClean="0"/>
              <a:t>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l-GR" dirty="0" smtClean="0"/>
          </a:p>
          <a:p>
            <a:endParaRPr lang="el-GR" dirty="0"/>
          </a:p>
        </p:txBody>
      </p:sp>
      <p:pic>
        <p:nvPicPr>
          <p:cNvPr id="4099" name="Picture 3" descr="C:\Users\User\Desktop\amea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636912"/>
            <a:ext cx="2133600" cy="2105025"/>
          </a:xfrm>
          <a:prstGeom prst="rect">
            <a:avLst/>
          </a:prstGeom>
          <a:noFill/>
        </p:spPr>
      </p:pic>
      <p:pic>
        <p:nvPicPr>
          <p:cNvPr id="4100" name="Picture 4" descr="C:\Users\User\Desktop\ide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780928"/>
            <a:ext cx="1943100" cy="194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Lightgame4kids</a:t>
            </a:r>
            <a:endParaRPr lang="el-GR" dirty="0"/>
          </a:p>
        </p:txBody>
      </p:sp>
      <p:pic>
        <p:nvPicPr>
          <p:cNvPr id="5122" name="Picture 2" descr="C:\Users\User\Desktop\gnwmik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36912"/>
            <a:ext cx="4037644" cy="3024336"/>
          </a:xfrm>
          <a:prstGeom prst="rect">
            <a:avLst/>
          </a:prstGeom>
          <a:noFill/>
        </p:spPr>
      </p:pic>
      <p:pic>
        <p:nvPicPr>
          <p:cNvPr id="5" name="4 - Εικόνα" descr="C:\Users\User\Desktop\lightgame4kids_green_light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356992"/>
            <a:ext cx="3131556" cy="1834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67544" y="548680"/>
            <a:ext cx="7239000" cy="842352"/>
          </a:xfrm>
        </p:spPr>
        <p:txBody>
          <a:bodyPr/>
          <a:lstStyle/>
          <a:p>
            <a:r>
              <a:rPr lang="en-US" dirty="0" smtClean="0"/>
              <a:t>Hardware Design</a:t>
            </a:r>
            <a:endParaRPr lang="el-GR" dirty="0"/>
          </a:p>
        </p:txBody>
      </p:sp>
      <p:pic>
        <p:nvPicPr>
          <p:cNvPr id="5" name="4 - Θέση περιεχομένου" descr="C:\Users\User\Desktop\Lightgame4kids_Schematic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84784"/>
            <a:ext cx="597666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l-GR" dirty="0"/>
          </a:p>
        </p:txBody>
      </p:sp>
      <p:pic>
        <p:nvPicPr>
          <p:cNvPr id="4" name="3 - Θέση περιεχομένου" descr="C:\Users\User\Desktop\use_case_diagram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99592" y="1988840"/>
            <a:ext cx="640871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l-GR" dirty="0"/>
          </a:p>
        </p:txBody>
      </p:sp>
      <p:pic>
        <p:nvPicPr>
          <p:cNvPr id="4" name="3 - Θέση περιεχομένου" descr="C:\Users\User\Desktop\activity_diagram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094333"/>
            <a:ext cx="7239000" cy="387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 - I</a:t>
            </a:r>
            <a:endParaRPr lang="el-GR" dirty="0"/>
          </a:p>
        </p:txBody>
      </p:sp>
      <p:pic>
        <p:nvPicPr>
          <p:cNvPr id="4" name="3 - Θέση περιεχομένου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367251"/>
            <a:ext cx="7239000" cy="333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95536" y="548680"/>
            <a:ext cx="7239000" cy="698336"/>
          </a:xfrm>
        </p:spPr>
        <p:txBody>
          <a:bodyPr>
            <a:normAutofit/>
          </a:bodyPr>
          <a:lstStyle/>
          <a:p>
            <a:r>
              <a:rPr lang="en-US" dirty="0" smtClean="0"/>
              <a:t>Game Description - II</a:t>
            </a:r>
            <a:endParaRPr lang="el-GR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11560" y="1988840"/>
            <a:ext cx="7428572" cy="10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2 - Θέση περιεχομένου"/>
          <p:cNvSpPr txBox="1">
            <a:spLocks/>
          </p:cNvSpPr>
          <p:nvPr/>
        </p:nvSpPr>
        <p:spPr>
          <a:xfrm>
            <a:off x="251520" y="148478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Colorful pattern creation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How is the graph generated</a:t>
            </a:r>
            <a:endParaRPr kumimoji="0" lang="el-G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717032"/>
            <a:ext cx="6551613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φθονία">
  <a:themeElements>
    <a:clrScheme name="Αφθονία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Αφθονία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Αφθονία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134</TotalTime>
  <Words>76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Αφθονία</vt:lpstr>
      <vt:lpstr>Lightgame4kids</vt:lpstr>
      <vt:lpstr>Preview</vt:lpstr>
      <vt:lpstr>Introduction</vt:lpstr>
      <vt:lpstr>Lightgame4kids</vt:lpstr>
      <vt:lpstr>Hardware Design</vt:lpstr>
      <vt:lpstr>Use Case Diagram</vt:lpstr>
      <vt:lpstr>Activity Diagram</vt:lpstr>
      <vt:lpstr>Game Description - I</vt:lpstr>
      <vt:lpstr>Game Description - II</vt:lpstr>
      <vt:lpstr>Game Description - IV</vt:lpstr>
      <vt:lpstr>Advantages</vt:lpstr>
      <vt:lpstr>Future enhancements</vt:lpstr>
      <vt:lpstr>Thank you!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Lightgame4kids</dc:title>
  <dc:creator>User</dc:creator>
  <cp:lastModifiedBy>theo</cp:lastModifiedBy>
  <cp:revision>17</cp:revision>
  <dcterms:created xsi:type="dcterms:W3CDTF">2014-09-24T22:56:50Z</dcterms:created>
  <dcterms:modified xsi:type="dcterms:W3CDTF">2014-10-17T09:51:26Z</dcterms:modified>
</cp:coreProperties>
</file>