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4" d="100"/>
          <a:sy n="194" d="100"/>
        </p:scale>
        <p:origin x="-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9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7653-1C5C-1046-B726-310DEADE1909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77EF2-4F08-6246-BF68-2EBC447B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Good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Stock Probability Estimation Phase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Then, we’ll ask you to estimate the probability that the current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stock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good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one. Your answer must be a value from 0% to 100%.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*Remember that: 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 the GAIN condition, a 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good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stock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gives $10 payouts 70% of the time and $2 payouts 30% of the time.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 the LOSS condition, a 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good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stock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gives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-$2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payouts 70% of the time and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-$10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payouts 30% of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time.</a:t>
            </a:r>
          </a:p>
          <a:p>
            <a:pPr marL="0" indent="0" algn="ctr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631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</TotalTime>
  <Words>96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Lighthall</dc:creator>
  <cp:lastModifiedBy>Nichole Lighthall</cp:lastModifiedBy>
  <cp:revision>2</cp:revision>
  <cp:lastPrinted>2015-06-17T16:16:25Z</cp:lastPrinted>
  <dcterms:created xsi:type="dcterms:W3CDTF">2015-06-17T16:16:06Z</dcterms:created>
  <dcterms:modified xsi:type="dcterms:W3CDTF">2015-06-17T16:36:12Z</dcterms:modified>
</cp:coreProperties>
</file>