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5" r:id="rId4"/>
    <p:sldId id="264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A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4" d="100"/>
          <a:sy n="194" d="100"/>
        </p:scale>
        <p:origin x="-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1E5F-A64F-4DC7-B517-A0AC49970A9F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0F73-5AA7-4D4E-BC4E-659FA61E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14400" y="722608"/>
            <a:ext cx="6794500" cy="3237889"/>
          </a:xfrm>
          <a:prstGeom prst="wedgeRoundRectCallout">
            <a:avLst>
              <a:gd name="adj1" fmla="val -43344"/>
              <a:gd name="adj2" fmla="val 122240"/>
              <a:gd name="adj3" fmla="val 16667"/>
            </a:avLst>
          </a:prstGeom>
          <a:solidFill>
            <a:srgbClr val="DCDCDC"/>
          </a:solidFill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tock </a:t>
            </a:r>
            <a:r>
              <a:rPr lang="en-US" sz="8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paid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$10</a:t>
            </a:r>
            <a:endParaRPr lang="en-US" sz="8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14400" y="722608"/>
            <a:ext cx="6794500" cy="3237889"/>
          </a:xfrm>
          <a:prstGeom prst="wedgeRoundRectCallout">
            <a:avLst>
              <a:gd name="adj1" fmla="val -43344"/>
              <a:gd name="adj2" fmla="val 122240"/>
              <a:gd name="adj3" fmla="val 16667"/>
            </a:avLst>
          </a:prstGeom>
          <a:solidFill>
            <a:srgbClr val="DCDCDC"/>
          </a:solidFill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tock </a:t>
            </a:r>
            <a:r>
              <a:rPr lang="en-US" sz="8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lost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$10</a:t>
            </a:r>
            <a:endParaRPr lang="en-US" sz="8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14400" y="722608"/>
            <a:ext cx="6794500" cy="3237889"/>
          </a:xfrm>
          <a:prstGeom prst="wedgeRoundRectCallout">
            <a:avLst>
              <a:gd name="adj1" fmla="val -43344"/>
              <a:gd name="adj2" fmla="val 122240"/>
              <a:gd name="adj3" fmla="val 16667"/>
            </a:avLst>
          </a:prstGeom>
          <a:solidFill>
            <a:srgbClr val="DCDCDC"/>
          </a:solidFill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tock </a:t>
            </a:r>
            <a:r>
              <a:rPr lang="en-US" sz="8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paid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85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14400" y="722608"/>
            <a:ext cx="6794500" cy="3237889"/>
          </a:xfrm>
          <a:prstGeom prst="wedgeRoundRectCallout">
            <a:avLst>
              <a:gd name="adj1" fmla="val -43344"/>
              <a:gd name="adj2" fmla="val 122240"/>
              <a:gd name="adj3" fmla="val 16667"/>
            </a:avLst>
          </a:prstGeom>
          <a:solidFill>
            <a:srgbClr val="DCDCDC"/>
          </a:solidFill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tock </a:t>
            </a:r>
            <a:r>
              <a:rPr lang="en-US" sz="8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lost</a:t>
            </a:r>
            <a:r>
              <a:rPr lang="en-US" sz="8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997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914400" y="1020618"/>
            <a:ext cx="2286000" cy="1265382"/>
          </a:xfrm>
          <a:prstGeom prst="wedgeRoundRectCallout">
            <a:avLst>
              <a:gd name="adj1" fmla="val -43344"/>
              <a:gd name="adj2" fmla="val 122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Stock </a:t>
            </a:r>
            <a:r>
              <a:rPr lang="en-US" sz="25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paid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$10</a:t>
            </a:r>
            <a:endParaRPr lang="en-US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022435" y="958272"/>
            <a:ext cx="2225965" cy="1327727"/>
          </a:xfrm>
          <a:prstGeom prst="wedgeRoundRectCallout">
            <a:avLst>
              <a:gd name="adj1" fmla="val -43605"/>
              <a:gd name="adj2" fmla="val 110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stock </a:t>
            </a:r>
            <a:r>
              <a:rPr lang="en-US" sz="25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paid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$2</a:t>
            </a:r>
            <a:endParaRPr lang="en-US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3730336"/>
            <a:ext cx="2133600" cy="1295400"/>
          </a:xfrm>
          <a:prstGeom prst="wedgeRoundRectCallout">
            <a:avLst>
              <a:gd name="adj1" fmla="val -45076"/>
              <a:gd name="adj2" fmla="val 108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stock </a:t>
            </a:r>
            <a:r>
              <a:rPr lang="en-US" sz="25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lost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$2</a:t>
            </a:r>
            <a:endParaRPr lang="en-US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14400" y="3768436"/>
            <a:ext cx="2140527" cy="1219200"/>
          </a:xfrm>
          <a:prstGeom prst="wedgeRoundRectCallout">
            <a:avLst>
              <a:gd name="adj1" fmla="val -43789"/>
              <a:gd name="adj2" fmla="val 1158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Stock </a:t>
            </a:r>
            <a:r>
              <a:rPr lang="en-US" sz="25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lost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$10</a:t>
            </a:r>
            <a:endParaRPr lang="en-US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3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Lighthall, Ph.D.</dc:creator>
  <cp:lastModifiedBy>Nichole Lighthall</cp:lastModifiedBy>
  <cp:revision>10</cp:revision>
  <dcterms:created xsi:type="dcterms:W3CDTF">2015-04-22T14:26:51Z</dcterms:created>
  <dcterms:modified xsi:type="dcterms:W3CDTF">2015-04-27T21:51:28Z</dcterms:modified>
</cp:coreProperties>
</file>