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8" r:id="rId4"/>
    <p:sldId id="267" r:id="rId5"/>
    <p:sldId id="264" r:id="rId6"/>
    <p:sldId id="266" r:id="rId7"/>
    <p:sldId id="257" r:id="rId8"/>
    <p:sldId id="269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4919F-6210-49E6-9DA6-8DBDEB9C0569}" v="18" dt="2020-05-05T17:41:37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5874919F-6210-49E6-9DA6-8DBDEB9C0569}"/>
    <pc:docChg chg="undo custSel mod addSld delSld modSld">
      <pc:chgData name="Fernando C Correa" userId="a08d7f3c16d54179" providerId="LiveId" clId="{5874919F-6210-49E6-9DA6-8DBDEB9C0569}" dt="2020-05-05T17:42:19.795" v="301" actId="2696"/>
      <pc:docMkLst>
        <pc:docMk/>
      </pc:docMkLst>
      <pc:sldChg chg="delSp modSp add del mod">
        <pc:chgData name="Fernando C Correa" userId="a08d7f3c16d54179" providerId="LiveId" clId="{5874919F-6210-49E6-9DA6-8DBDEB9C0569}" dt="2020-05-05T17:42:19.795" v="301" actId="2696"/>
        <pc:sldMkLst>
          <pc:docMk/>
          <pc:sldMk cId="603017206" sldId="270"/>
        </pc:sldMkLst>
        <pc:spChg chg="mod">
          <ac:chgData name="Fernando C Correa" userId="a08d7f3c16d54179" providerId="LiveId" clId="{5874919F-6210-49E6-9DA6-8DBDEB9C0569}" dt="2020-04-30T21:16:00.530" v="34" actId="20577"/>
          <ac:spMkLst>
            <pc:docMk/>
            <pc:sldMk cId="603017206" sldId="270"/>
            <ac:spMk id="2" creationId="{00000000-0000-0000-0000-000000000000}"/>
          </ac:spMkLst>
        </pc:spChg>
        <pc:picChg chg="del">
          <ac:chgData name="Fernando C Correa" userId="a08d7f3c16d54179" providerId="LiveId" clId="{5874919F-6210-49E6-9DA6-8DBDEB9C0569}" dt="2020-04-30T21:16:21.320" v="55" actId="478"/>
          <ac:picMkLst>
            <pc:docMk/>
            <pc:sldMk cId="603017206" sldId="270"/>
            <ac:picMk id="7" creationId="{00000000-0000-0000-0000-000000000000}"/>
          </ac:picMkLst>
        </pc:picChg>
      </pc:sldChg>
      <pc:sldChg chg="delSp modSp add mod">
        <pc:chgData name="Fernando C Correa" userId="a08d7f3c16d54179" providerId="LiveId" clId="{5874919F-6210-49E6-9DA6-8DBDEB9C0569}" dt="2020-04-30T21:16:18.983" v="54" actId="478"/>
        <pc:sldMkLst>
          <pc:docMk/>
          <pc:sldMk cId="918024523" sldId="271"/>
        </pc:sldMkLst>
        <pc:spChg chg="mod">
          <ac:chgData name="Fernando C Correa" userId="a08d7f3c16d54179" providerId="LiveId" clId="{5874919F-6210-49E6-9DA6-8DBDEB9C0569}" dt="2020-04-30T21:16:17.321" v="53" actId="20577"/>
          <ac:spMkLst>
            <pc:docMk/>
            <pc:sldMk cId="918024523" sldId="271"/>
            <ac:spMk id="2" creationId="{00000000-0000-0000-0000-000000000000}"/>
          </ac:spMkLst>
        </pc:spChg>
        <pc:picChg chg="del">
          <ac:chgData name="Fernando C Correa" userId="a08d7f3c16d54179" providerId="LiveId" clId="{5874919F-6210-49E6-9DA6-8DBDEB9C0569}" dt="2020-04-30T21:16:18.983" v="54" actId="478"/>
          <ac:picMkLst>
            <pc:docMk/>
            <pc:sldMk cId="918024523" sldId="271"/>
            <ac:picMk id="7" creationId="{00000000-0000-0000-0000-000000000000}"/>
          </ac:picMkLst>
        </pc:picChg>
      </pc:sldChg>
      <pc:sldChg chg="modSp add del mod">
        <pc:chgData name="Fernando C Correa" userId="a08d7f3c16d54179" providerId="LiveId" clId="{5874919F-6210-49E6-9DA6-8DBDEB9C0569}" dt="2020-05-05T17:42:19.795" v="301" actId="2696"/>
        <pc:sldMkLst>
          <pc:docMk/>
          <pc:sldMk cId="370204081" sldId="272"/>
        </pc:sldMkLst>
        <pc:spChg chg="mod">
          <ac:chgData name="Fernando C Correa" userId="a08d7f3c16d54179" providerId="LiveId" clId="{5874919F-6210-49E6-9DA6-8DBDEB9C0569}" dt="2020-04-30T21:17:34.932" v="88" actId="20577"/>
          <ac:spMkLst>
            <pc:docMk/>
            <pc:sldMk cId="370204081" sldId="272"/>
            <ac:spMk id="2" creationId="{00000000-0000-0000-0000-000000000000}"/>
          </ac:spMkLst>
        </pc:spChg>
      </pc:sldChg>
      <pc:sldChg chg="modSp add del mod">
        <pc:chgData name="Fernando C Correa" userId="a08d7f3c16d54179" providerId="LiveId" clId="{5874919F-6210-49E6-9DA6-8DBDEB9C0569}" dt="2020-04-30T21:20:17.321" v="207" actId="47"/>
        <pc:sldMkLst>
          <pc:docMk/>
          <pc:sldMk cId="2262535432" sldId="273"/>
        </pc:sldMkLst>
        <pc:spChg chg="mod">
          <ac:chgData name="Fernando C Correa" userId="a08d7f3c16d54179" providerId="LiveId" clId="{5874919F-6210-49E6-9DA6-8DBDEB9C0569}" dt="2020-04-30T21:17:55.034" v="132" actId="20577"/>
          <ac:spMkLst>
            <pc:docMk/>
            <pc:sldMk cId="2262535432" sldId="273"/>
            <ac:spMk id="2" creationId="{00000000-0000-0000-0000-000000000000}"/>
          </ac:spMkLst>
        </pc:spChg>
      </pc:sldChg>
      <pc:sldChg chg="modSp add del mod">
        <pc:chgData name="Fernando C Correa" userId="a08d7f3c16d54179" providerId="LiveId" clId="{5874919F-6210-49E6-9DA6-8DBDEB9C0569}" dt="2020-04-30T21:20:31.338" v="208" actId="47"/>
        <pc:sldMkLst>
          <pc:docMk/>
          <pc:sldMk cId="1136170800" sldId="274"/>
        </pc:sldMkLst>
        <pc:spChg chg="mod">
          <ac:chgData name="Fernando C Correa" userId="a08d7f3c16d54179" providerId="LiveId" clId="{5874919F-6210-49E6-9DA6-8DBDEB9C0569}" dt="2020-04-30T21:19:00.918" v="164" actId="20577"/>
          <ac:spMkLst>
            <pc:docMk/>
            <pc:sldMk cId="1136170800" sldId="274"/>
            <ac:spMk id="2" creationId="{00000000-0000-0000-0000-000000000000}"/>
          </ac:spMkLst>
        </pc:spChg>
      </pc:sldChg>
      <pc:sldChg chg="modSp add mod">
        <pc:chgData name="Fernando C Correa" userId="a08d7f3c16d54179" providerId="LiveId" clId="{5874919F-6210-49E6-9DA6-8DBDEB9C0569}" dt="2020-04-30T21:19:11.009" v="186" actId="20577"/>
        <pc:sldMkLst>
          <pc:docMk/>
          <pc:sldMk cId="3734081873" sldId="275"/>
        </pc:sldMkLst>
        <pc:spChg chg="mod">
          <ac:chgData name="Fernando C Correa" userId="a08d7f3c16d54179" providerId="LiveId" clId="{5874919F-6210-49E6-9DA6-8DBDEB9C0569}" dt="2020-04-30T21:19:11.009" v="186" actId="20577"/>
          <ac:spMkLst>
            <pc:docMk/>
            <pc:sldMk cId="3734081873" sldId="275"/>
            <ac:spMk id="2" creationId="{00000000-0000-0000-0000-000000000000}"/>
          </ac:spMkLst>
        </pc:spChg>
      </pc:sldChg>
      <pc:sldChg chg="modSp add mod">
        <pc:chgData name="Fernando C Correa" userId="a08d7f3c16d54179" providerId="LiveId" clId="{5874919F-6210-49E6-9DA6-8DBDEB9C0569}" dt="2020-04-30T21:19:17.994" v="206" actId="20577"/>
        <pc:sldMkLst>
          <pc:docMk/>
          <pc:sldMk cId="2942540468" sldId="276"/>
        </pc:sldMkLst>
        <pc:spChg chg="mod">
          <ac:chgData name="Fernando C Correa" userId="a08d7f3c16d54179" providerId="LiveId" clId="{5874919F-6210-49E6-9DA6-8DBDEB9C0569}" dt="2020-04-30T21:19:17.994" v="206" actId="20577"/>
          <ac:spMkLst>
            <pc:docMk/>
            <pc:sldMk cId="2942540468" sldId="276"/>
            <ac:spMk id="2" creationId="{00000000-0000-0000-0000-000000000000}"/>
          </ac:spMkLst>
        </pc:spChg>
      </pc:sldChg>
      <pc:sldChg chg="addSp delSp modSp del mod">
        <pc:chgData name="Fernando C Correa" userId="a08d7f3c16d54179" providerId="LiveId" clId="{5874919F-6210-49E6-9DA6-8DBDEB9C0569}" dt="2020-05-05T17:42:19.795" v="301" actId="2696"/>
        <pc:sldMkLst>
          <pc:docMk/>
          <pc:sldMk cId="689980636" sldId="277"/>
        </pc:sldMkLst>
        <pc:picChg chg="del">
          <ac:chgData name="Fernando C Correa" userId="a08d7f3c16d54179" providerId="LiveId" clId="{5874919F-6210-49E6-9DA6-8DBDEB9C0569}" dt="2020-05-05T17:24:26.110" v="211" actId="478"/>
          <ac:picMkLst>
            <pc:docMk/>
            <pc:sldMk cId="689980636" sldId="277"/>
            <ac:picMk id="3" creationId="{00000000-0000-0000-0000-000000000000}"/>
          </ac:picMkLst>
        </pc:picChg>
        <pc:picChg chg="add mod">
          <ac:chgData name="Fernando C Correa" userId="a08d7f3c16d54179" providerId="LiveId" clId="{5874919F-6210-49E6-9DA6-8DBDEB9C0569}" dt="2020-05-05T17:24:33.110" v="216" actId="1076"/>
          <ac:picMkLst>
            <pc:docMk/>
            <pc:sldMk cId="689980636" sldId="277"/>
            <ac:picMk id="5" creationId="{EB1AAE63-8C29-4AB8-BD87-FF72C405FA69}"/>
          </ac:picMkLst>
        </pc:picChg>
      </pc:sldChg>
      <pc:sldChg chg="addSp delSp modSp add del mod">
        <pc:chgData name="Fernando C Correa" userId="a08d7f3c16d54179" providerId="LiveId" clId="{5874919F-6210-49E6-9DA6-8DBDEB9C0569}" dt="2020-05-05T17:42:19.795" v="301" actId="2696"/>
        <pc:sldMkLst>
          <pc:docMk/>
          <pc:sldMk cId="1703030499" sldId="278"/>
        </pc:sldMkLst>
        <pc:spChg chg="mod">
          <ac:chgData name="Fernando C Correa" userId="a08d7f3c16d54179" providerId="LiveId" clId="{5874919F-6210-49E6-9DA6-8DBDEB9C0569}" dt="2020-05-05T17:30:50.256" v="237" actId="20577"/>
          <ac:spMkLst>
            <pc:docMk/>
            <pc:sldMk cId="1703030499" sldId="278"/>
            <ac:spMk id="2" creationId="{00000000-0000-0000-0000-000000000000}"/>
          </ac:spMkLst>
        </pc:spChg>
        <pc:picChg chg="add del mod">
          <ac:chgData name="Fernando C Correa" userId="a08d7f3c16d54179" providerId="LiveId" clId="{5874919F-6210-49E6-9DA6-8DBDEB9C0569}" dt="2020-05-05T17:36:14.109" v="285" actId="478"/>
          <ac:picMkLst>
            <pc:docMk/>
            <pc:sldMk cId="1703030499" sldId="278"/>
            <ac:picMk id="3" creationId="{22CEF246-ADBC-448A-9616-C5294E373344}"/>
          </ac:picMkLst>
        </pc:picChg>
        <pc:picChg chg="del">
          <ac:chgData name="Fernando C Correa" userId="a08d7f3c16d54179" providerId="LiveId" clId="{5874919F-6210-49E6-9DA6-8DBDEB9C0569}" dt="2020-05-05T17:30:51.935" v="238" actId="478"/>
          <ac:picMkLst>
            <pc:docMk/>
            <pc:sldMk cId="1703030499" sldId="278"/>
            <ac:picMk id="4" creationId="{DAEAFD6D-C9FF-46EF-ADC7-545E60AD83BF}"/>
          </ac:picMkLst>
        </pc:picChg>
        <pc:picChg chg="add mod">
          <ac:chgData name="Fernando C Correa" userId="a08d7f3c16d54179" providerId="LiveId" clId="{5874919F-6210-49E6-9DA6-8DBDEB9C0569}" dt="2020-05-05T17:41:50.697" v="300" actId="1076"/>
          <ac:picMkLst>
            <pc:docMk/>
            <pc:sldMk cId="1703030499" sldId="278"/>
            <ac:picMk id="5" creationId="{5E7C4572-8CF1-4939-B9B7-B8CCE5970630}"/>
          </ac:picMkLst>
        </pc:picChg>
      </pc:sldChg>
      <pc:sldChg chg="addSp delSp modSp add del mod setBg">
        <pc:chgData name="Fernando C Correa" userId="a08d7f3c16d54179" providerId="LiveId" clId="{5874919F-6210-49E6-9DA6-8DBDEB9C0569}" dt="2020-05-05T17:42:19.795" v="301" actId="2696"/>
        <pc:sldMkLst>
          <pc:docMk/>
          <pc:sldMk cId="1530228490" sldId="279"/>
        </pc:sldMkLst>
        <pc:spChg chg="mod">
          <ac:chgData name="Fernando C Correa" userId="a08d7f3c16d54179" providerId="LiveId" clId="{5874919F-6210-49E6-9DA6-8DBDEB9C0569}" dt="2020-05-05T17:37:29.066" v="296" actId="26606"/>
          <ac:spMkLst>
            <pc:docMk/>
            <pc:sldMk cId="1530228490" sldId="279"/>
            <ac:spMk id="2" creationId="{00000000-0000-0000-0000-000000000000}"/>
          </ac:spMkLst>
        </pc:spChg>
        <pc:spChg chg="add del">
          <ac:chgData name="Fernando C Correa" userId="a08d7f3c16d54179" providerId="LiveId" clId="{5874919F-6210-49E6-9DA6-8DBDEB9C0569}" dt="2020-05-05T17:37:29.066" v="296" actId="26606"/>
          <ac:spMkLst>
            <pc:docMk/>
            <pc:sldMk cId="1530228490" sldId="279"/>
            <ac:spMk id="8" creationId="{FF638861-22F4-42BD-AB54-580F4FFF9F5F}"/>
          </ac:spMkLst>
        </pc:spChg>
        <pc:spChg chg="add del">
          <ac:chgData name="Fernando C Correa" userId="a08d7f3c16d54179" providerId="LiveId" clId="{5874919F-6210-49E6-9DA6-8DBDEB9C0569}" dt="2020-05-05T17:37:29.066" v="296" actId="26606"/>
          <ac:spMkLst>
            <pc:docMk/>
            <pc:sldMk cId="1530228490" sldId="279"/>
            <ac:spMk id="9" creationId="{6CACE173-0A3A-4306-B76C-60A0714C31C3}"/>
          </ac:spMkLst>
        </pc:spChg>
        <pc:spChg chg="add del">
          <ac:chgData name="Fernando C Correa" userId="a08d7f3c16d54179" providerId="LiveId" clId="{5874919F-6210-49E6-9DA6-8DBDEB9C0569}" dt="2020-05-05T17:37:29.066" v="296" actId="26606"/>
          <ac:spMkLst>
            <pc:docMk/>
            <pc:sldMk cId="1530228490" sldId="279"/>
            <ac:spMk id="10" creationId="{BE5996B0-F3AC-4A78-A5EF-139FD34959EF}"/>
          </ac:spMkLst>
        </pc:spChg>
        <pc:spChg chg="add del">
          <ac:chgData name="Fernando C Correa" userId="a08d7f3c16d54179" providerId="LiveId" clId="{5874919F-6210-49E6-9DA6-8DBDEB9C0569}" dt="2020-05-05T17:36:51.940" v="291" actId="26606"/>
          <ac:spMkLst>
            <pc:docMk/>
            <pc:sldMk cId="1530228490" sldId="279"/>
            <ac:spMk id="11" creationId="{73C994B4-9721-4148-9EEC-6793CECDE8DD}"/>
          </ac:spMkLst>
        </pc:spChg>
        <pc:spChg chg="add del">
          <ac:chgData name="Fernando C Correa" userId="a08d7f3c16d54179" providerId="LiveId" clId="{5874919F-6210-49E6-9DA6-8DBDEB9C0569}" dt="2020-05-05T17:37:29.066" v="296" actId="26606"/>
          <ac:spMkLst>
            <pc:docMk/>
            <pc:sldMk cId="1530228490" sldId="279"/>
            <ac:spMk id="12" creationId="{347C85EF-9B88-46AF-B40D-70F2DDDE18BE}"/>
          </ac:spMkLst>
        </pc:spChg>
        <pc:spChg chg="add del">
          <ac:chgData name="Fernando C Correa" userId="a08d7f3c16d54179" providerId="LiveId" clId="{5874919F-6210-49E6-9DA6-8DBDEB9C0569}" dt="2020-05-05T17:36:51.940" v="291" actId="26606"/>
          <ac:spMkLst>
            <pc:docMk/>
            <pc:sldMk cId="1530228490" sldId="279"/>
            <ac:spMk id="13" creationId="{F9D95E49-763A-4886-B038-82F734740554}"/>
          </ac:spMkLst>
        </pc:spChg>
        <pc:spChg chg="add del">
          <ac:chgData name="Fernando C Correa" userId="a08d7f3c16d54179" providerId="LiveId" clId="{5874919F-6210-49E6-9DA6-8DBDEB9C0569}" dt="2020-05-05T17:36:51.940" v="291" actId="26606"/>
          <ac:spMkLst>
            <pc:docMk/>
            <pc:sldMk cId="1530228490" sldId="279"/>
            <ac:spMk id="15" creationId="{664F60CA-0D35-4EA9-88FF-242F3B56BE23}"/>
          </ac:spMkLst>
        </pc:spChg>
        <pc:spChg chg="add">
          <ac:chgData name="Fernando C Correa" userId="a08d7f3c16d54179" providerId="LiveId" clId="{5874919F-6210-49E6-9DA6-8DBDEB9C0569}" dt="2020-05-05T17:37:29.066" v="296" actId="26606"/>
          <ac:spMkLst>
            <pc:docMk/>
            <pc:sldMk cId="1530228490" sldId="279"/>
            <ac:spMk id="16" creationId="{247AB924-1B87-43FC-B7C7-B112D5C51A0E}"/>
          </ac:spMkLst>
        </pc:spChg>
        <pc:spChg chg="add del">
          <ac:chgData name="Fernando C Correa" userId="a08d7f3c16d54179" providerId="LiveId" clId="{5874919F-6210-49E6-9DA6-8DBDEB9C0569}" dt="2020-05-05T17:36:51.940" v="291" actId="26606"/>
          <ac:spMkLst>
            <pc:docMk/>
            <pc:sldMk cId="1530228490" sldId="279"/>
            <ac:spMk id="17" creationId="{6D95061B-ADFC-4592-8BB1-0D542F6F6436}"/>
          </ac:spMkLst>
        </pc:spChg>
        <pc:picChg chg="add del mod">
          <ac:chgData name="Fernando C Correa" userId="a08d7f3c16d54179" providerId="LiveId" clId="{5874919F-6210-49E6-9DA6-8DBDEB9C0569}" dt="2020-05-05T17:33:29.532" v="275" actId="478"/>
          <ac:picMkLst>
            <pc:docMk/>
            <pc:sldMk cId="1530228490" sldId="279"/>
            <ac:picMk id="3" creationId="{BB940720-FF6E-4C4E-8A86-92E626BE990C}"/>
          </ac:picMkLst>
        </pc:picChg>
        <pc:picChg chg="add mod ord">
          <ac:chgData name="Fernando C Correa" userId="a08d7f3c16d54179" providerId="LiveId" clId="{5874919F-6210-49E6-9DA6-8DBDEB9C0569}" dt="2020-05-05T17:37:29.066" v="296" actId="26606"/>
          <ac:picMkLst>
            <pc:docMk/>
            <pc:sldMk cId="1530228490" sldId="279"/>
            <ac:picMk id="4" creationId="{63E893C9-B3C7-4DB1-916C-9C70A55E8CFD}"/>
          </ac:picMkLst>
        </pc:picChg>
        <pc:picChg chg="add mod ord">
          <ac:chgData name="Fernando C Correa" userId="a08d7f3c16d54179" providerId="LiveId" clId="{5874919F-6210-49E6-9DA6-8DBDEB9C0569}" dt="2020-05-05T17:37:29.066" v="296" actId="26606"/>
          <ac:picMkLst>
            <pc:docMk/>
            <pc:sldMk cId="1530228490" sldId="279"/>
            <ac:picMk id="5" creationId="{7CDA5FB6-993C-4B7B-AC38-B863D69BE6D1}"/>
          </ac:picMkLst>
        </pc:picChg>
        <pc:picChg chg="add mod">
          <ac:chgData name="Fernando C Correa" userId="a08d7f3c16d54179" providerId="LiveId" clId="{5874919F-6210-49E6-9DA6-8DBDEB9C0569}" dt="2020-05-05T17:37:29.066" v="296" actId="26606"/>
          <ac:picMkLst>
            <pc:docMk/>
            <pc:sldMk cId="1530228490" sldId="279"/>
            <ac:picMk id="6" creationId="{4A3A2D39-DAD5-4E69-A2AC-34806B06AB52}"/>
          </ac:picMkLst>
        </pc:picChg>
        <pc:cxnChg chg="add">
          <ac:chgData name="Fernando C Correa" userId="a08d7f3c16d54179" providerId="LiveId" clId="{5874919F-6210-49E6-9DA6-8DBDEB9C0569}" dt="2020-05-05T17:37:29.066" v="296" actId="26606"/>
          <ac:cxnSpMkLst>
            <pc:docMk/>
            <pc:sldMk cId="1530228490" sldId="279"/>
            <ac:cxnSpMk id="14" creationId="{99AE2756-0FC4-4155-83E7-58AAAB63E757}"/>
          </ac:cxnSpMkLst>
        </pc:cxnChg>
        <pc:cxnChg chg="add">
          <ac:chgData name="Fernando C Correa" userId="a08d7f3c16d54179" providerId="LiveId" clId="{5874919F-6210-49E6-9DA6-8DBDEB9C0569}" dt="2020-05-05T17:37:29.066" v="296" actId="26606"/>
          <ac:cxnSpMkLst>
            <pc:docMk/>
            <pc:sldMk cId="1530228490" sldId="279"/>
            <ac:cxnSpMk id="18" creationId="{818DC98F-4057-4645-B948-F604F39A9CFE}"/>
          </ac:cxnSpMkLst>
        </pc:cxnChg>
        <pc:cxnChg chg="add del">
          <ac:chgData name="Fernando C Correa" userId="a08d7f3c16d54179" providerId="LiveId" clId="{5874919F-6210-49E6-9DA6-8DBDEB9C0569}" dt="2020-05-05T17:36:51.940" v="291" actId="26606"/>
          <ac:cxnSpMkLst>
            <pc:docMk/>
            <pc:sldMk cId="1530228490" sldId="279"/>
            <ac:cxnSpMk id="19" creationId="{F085D7B9-E066-4923-8CB7-294BF306296A}"/>
          </ac:cxnSpMkLst>
        </pc:cxnChg>
        <pc:cxnChg chg="add del">
          <ac:chgData name="Fernando C Correa" userId="a08d7f3c16d54179" providerId="LiveId" clId="{5874919F-6210-49E6-9DA6-8DBDEB9C0569}" dt="2020-05-05T17:36:51.940" v="291" actId="26606"/>
          <ac:cxnSpMkLst>
            <pc:docMk/>
            <pc:sldMk cId="1530228490" sldId="279"/>
            <ac:cxnSpMk id="21" creationId="{D88078E8-75E8-4FE2-A60F-C677E3D6B159}"/>
          </ac:cxnSpMkLst>
        </pc:cxnChg>
        <pc:cxnChg chg="add">
          <ac:chgData name="Fernando C Correa" userId="a08d7f3c16d54179" providerId="LiveId" clId="{5874919F-6210-49E6-9DA6-8DBDEB9C0569}" dt="2020-05-05T17:37:29.066" v="296" actId="26606"/>
          <ac:cxnSpMkLst>
            <pc:docMk/>
            <pc:sldMk cId="1530228490" sldId="279"/>
            <ac:cxnSpMk id="23" creationId="{DAD2B705-4A9B-408D-AA80-4F41045E09DE}"/>
          </ac:cxnSpMkLst>
        </pc:cxnChg>
      </pc:sldChg>
      <pc:sldChg chg="add del setBg">
        <pc:chgData name="Fernando C Correa" userId="a08d7f3c16d54179" providerId="LiveId" clId="{5874919F-6210-49E6-9DA6-8DBDEB9C0569}" dt="2020-05-05T17:42:19.795" v="301" actId="2696"/>
        <pc:sldMkLst>
          <pc:docMk/>
          <pc:sldMk cId="2810316160" sldId="280"/>
        </pc:sldMkLst>
      </pc:sldChg>
      <pc:sldChg chg="add del setBg">
        <pc:chgData name="Fernando C Correa" userId="a08d7f3c16d54179" providerId="LiveId" clId="{5874919F-6210-49E6-9DA6-8DBDEB9C0569}" dt="2020-05-05T17:42:19.795" v="301" actId="2696"/>
        <pc:sldMkLst>
          <pc:docMk/>
          <pc:sldMk cId="3542761506" sldId="281"/>
        </pc:sldMkLst>
      </pc:sldChg>
      <pc:sldChg chg="add del setBg">
        <pc:chgData name="Fernando C Correa" userId="a08d7f3c16d54179" providerId="LiveId" clId="{5874919F-6210-49E6-9DA6-8DBDEB9C0569}" dt="2020-05-05T17:42:19.795" v="301" actId="2696"/>
        <pc:sldMkLst>
          <pc:docMk/>
          <pc:sldMk cId="1389402723" sldId="282"/>
        </pc:sldMkLst>
      </pc:sldChg>
      <pc:sldChg chg="add del">
        <pc:chgData name="Fernando C Correa" userId="a08d7f3c16d54179" providerId="LiveId" clId="{5874919F-6210-49E6-9DA6-8DBDEB9C0569}" dt="2020-05-05T17:42:19.795" v="301" actId="2696"/>
        <pc:sldMkLst>
          <pc:docMk/>
          <pc:sldMk cId="450903840" sldId="28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INJUSTO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/>
            <a:t>Melhorar a experiência do jogador</a:t>
          </a:r>
          <a:endParaRPr lang="en-US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INJUSTO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Melhorar a experiência do jogador</a:t>
          </a:r>
          <a:endParaRPr lang="en-US" sz="1600" kern="120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7F51-FFC9-4E54-82C8-6F7AA2835DE3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44988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BR" dirty="0"/>
              <a:t>Fernando Correa – 01191089</a:t>
            </a:r>
          </a:p>
          <a:p>
            <a:pPr algn="r"/>
            <a:r>
              <a:rPr lang="pt-BR" dirty="0"/>
              <a:t>Gustavo Gonçalves – 01191</a:t>
            </a:r>
            <a:r>
              <a:rPr lang="pt-PT" altLang="pt-BR" dirty="0"/>
              <a:t>117</a:t>
            </a:r>
            <a:endParaRPr lang="pt-BR" dirty="0"/>
          </a:p>
          <a:p>
            <a:pPr algn="r"/>
            <a:r>
              <a:rPr lang="pt-BR" dirty="0"/>
              <a:t>Gustavo </a:t>
            </a:r>
            <a:r>
              <a:rPr lang="pt-BR" dirty="0" err="1"/>
              <a:t>Uesso</a:t>
            </a:r>
            <a:r>
              <a:rPr lang="pt-BR" dirty="0"/>
              <a:t> – 01191</a:t>
            </a:r>
            <a:r>
              <a:rPr lang="pt-PT" altLang="pt-BR" dirty="0"/>
              <a:t>012</a:t>
            </a:r>
            <a:endParaRPr lang="pt-BR" dirty="0"/>
          </a:p>
          <a:p>
            <a:pPr algn="r"/>
            <a:r>
              <a:rPr lang="pt-BR" dirty="0"/>
              <a:t>Henrique Souza – 01191043</a:t>
            </a:r>
          </a:p>
          <a:p>
            <a:pPr algn="r"/>
            <a:r>
              <a:rPr lang="pt-BR" dirty="0"/>
              <a:t>Henrique Matos – 01191125</a:t>
            </a:r>
          </a:p>
          <a:p>
            <a:pPr algn="r"/>
            <a:r>
              <a:rPr lang="pt-BR" dirty="0"/>
              <a:t>Oscar </a:t>
            </a:r>
            <a:r>
              <a:rPr lang="pt-BR" dirty="0" err="1"/>
              <a:t>Althausen</a:t>
            </a:r>
            <a:r>
              <a:rPr lang="pt-BR" dirty="0"/>
              <a:t> – 01191082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– Banco de Dados</a:t>
            </a:r>
          </a:p>
        </p:txBody>
      </p:sp>
      <p:pic>
        <p:nvPicPr>
          <p:cNvPr id="3" name="Picture 2" descr="Modelagem Lógic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27" y="1475890"/>
            <a:ext cx="5782945" cy="5149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</a:t>
            </a:r>
          </a:p>
        </p:txBody>
      </p:sp>
      <p:pic>
        <p:nvPicPr>
          <p:cNvPr id="7" name="Imagem 6" descr="Mapa colorido com texto preto sobre fundo branco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872374"/>
            <a:ext cx="8086725" cy="45487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Contexto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24" name="Espaço Reservado para Conteúdo 2"/>
          <p:cNvGraphicFramePr/>
          <p:nvPr/>
        </p:nvGraphicFramePr>
        <p:xfrm>
          <a:off x="-854018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Espaço Reservado para Conteúdo 2"/>
          <p:cNvGraphicFramePr/>
          <p:nvPr/>
        </p:nvGraphicFramePr>
        <p:xfrm>
          <a:off x="834561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Espaço Reservado para Conteúdo 2"/>
          <p:cNvGraphicFramePr/>
          <p:nvPr/>
        </p:nvGraphicFramePr>
        <p:xfrm>
          <a:off x="531132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7" name="Espaço Reservado para Conteúdo 2"/>
          <p:cNvGraphicFramePr/>
          <p:nvPr/>
        </p:nvGraphicFramePr>
        <p:xfrm>
          <a:off x="218027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25" grpId="0">
        <p:bldAsOne/>
      </p:bldGraphic>
      <p:bldGraphic spid="26" grpId="0">
        <p:bldAsOne/>
      </p:bldGraphic>
      <p:bldGraphic spid="2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/>
        </p:nvGraphicFramePr>
        <p:xfrm>
          <a:off x="-13663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5034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/>
        </p:nvGraphicFramePr>
        <p:xfrm>
          <a:off x="1610805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/>
        </p:nvGraphicFramePr>
        <p:xfrm>
          <a:off x="5033301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Objetivo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56" y="1690688"/>
            <a:ext cx="4586287" cy="45862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grpSp>
        <p:nvGrpSpPr>
          <p:cNvPr id="54" name="Agrupar 53"/>
          <p:cNvGrpSpPr/>
          <p:nvPr/>
        </p:nvGrpSpPr>
        <p:grpSpPr>
          <a:xfrm>
            <a:off x="1190846" y="2451847"/>
            <a:ext cx="9810308" cy="2629641"/>
            <a:chOff x="733984" y="3429000"/>
            <a:chExt cx="9810308" cy="2629641"/>
          </a:xfrm>
        </p:grpSpPr>
        <p:sp>
          <p:nvSpPr>
            <p:cNvPr id="8" name="Retângulo 7"/>
            <p:cNvSpPr/>
            <p:nvPr/>
          </p:nvSpPr>
          <p:spPr>
            <a:xfrm>
              <a:off x="733984" y="3429000"/>
              <a:ext cx="9810308" cy="2629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84" y="3630072"/>
              <a:ext cx="733995" cy="733995"/>
            </a:xfrm>
            <a:prstGeom prst="rect">
              <a:avLst/>
            </a:prstGeom>
          </p:spPr>
        </p:pic>
        <p:pic>
          <p:nvPicPr>
            <p:cNvPr id="10" name="Imagem 9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1974" y="3661714"/>
              <a:ext cx="791067" cy="791067"/>
            </a:xfrm>
            <a:prstGeom prst="rect">
              <a:avLst/>
            </a:prstGeom>
          </p:spPr>
        </p:pic>
        <p:sp>
          <p:nvSpPr>
            <p:cNvPr id="11" name="Seta: para a Direita 10"/>
            <p:cNvSpPr/>
            <p:nvPr/>
          </p:nvSpPr>
          <p:spPr>
            <a:xfrm>
              <a:off x="1521314" y="3892742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3466552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5766729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8109436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8" idx="3"/>
              <a:endCxn id="8" idx="1"/>
            </p:cNvCxnSpPr>
            <p:nvPr/>
          </p:nvCxnSpPr>
          <p:spPr>
            <a:xfrm flipH="1">
              <a:off x="733984" y="4743821"/>
              <a:ext cx="9810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775584" y="4480468"/>
              <a:ext cx="264936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procurando uma equipe para jogar acessa o site</a:t>
              </a:r>
            </a:p>
          </p:txBody>
        </p:sp>
        <p:pic>
          <p:nvPicPr>
            <p:cNvPr id="17" name="Picture 2" descr="Resultado de imagem para sit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174" y="3840741"/>
              <a:ext cx="764233" cy="30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m 17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152" y="3672346"/>
              <a:ext cx="733995" cy="733995"/>
            </a:xfrm>
            <a:prstGeom prst="rect">
              <a:avLst/>
            </a:prstGeom>
          </p:spPr>
        </p:pic>
        <p:pic>
          <p:nvPicPr>
            <p:cNvPr id="19" name="Imagem 18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09142" y="3703988"/>
              <a:ext cx="791067" cy="791067"/>
            </a:xfrm>
            <a:prstGeom prst="rect">
              <a:avLst/>
            </a:prstGeom>
          </p:spPr>
        </p:pic>
        <p:sp>
          <p:nvSpPr>
            <p:cNvPr id="20" name="Seta: para a Direita 19"/>
            <p:cNvSpPr/>
            <p:nvPr/>
          </p:nvSpPr>
          <p:spPr>
            <a:xfrm>
              <a:off x="4228482" y="393501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047223" y="4488720"/>
              <a:ext cx="1248109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Cadastra seu perfil</a:t>
              </a:r>
            </a:p>
          </p:txBody>
        </p:sp>
        <p:pic>
          <p:nvPicPr>
            <p:cNvPr id="22" name="Imagem 21" descr="Tela de computador com texto preto sobre fundo branco&#10;&#10;Descrição gerada automaticament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539" y="3869068"/>
              <a:ext cx="744272" cy="392153"/>
            </a:xfrm>
            <a:prstGeom prst="rect">
              <a:avLst/>
            </a:prstGeom>
          </p:spPr>
        </p:pic>
        <p:pic>
          <p:nvPicPr>
            <p:cNvPr id="23" name="Imagem 22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618" y="3671664"/>
              <a:ext cx="733995" cy="733995"/>
            </a:xfrm>
            <a:prstGeom prst="rect">
              <a:avLst/>
            </a:prstGeom>
          </p:spPr>
        </p:pic>
        <p:pic>
          <p:nvPicPr>
            <p:cNvPr id="24" name="Imagem 23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62608" y="3703306"/>
              <a:ext cx="791067" cy="791067"/>
            </a:xfrm>
            <a:prstGeom prst="rect">
              <a:avLst/>
            </a:prstGeom>
          </p:spPr>
        </p:pic>
        <p:sp>
          <p:nvSpPr>
            <p:cNvPr id="25" name="Seta: para a Direita 24"/>
            <p:cNvSpPr/>
            <p:nvPr/>
          </p:nvSpPr>
          <p:spPr>
            <a:xfrm>
              <a:off x="6581948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344435" y="4497071"/>
              <a:ext cx="140392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Selecionar o jogo desejado</a:t>
              </a:r>
            </a:p>
          </p:txBody>
        </p:sp>
        <p:pic>
          <p:nvPicPr>
            <p:cNvPr id="27" name="Imagem 26" descr="Pessoas de moto&#10;&#10;Descrição gerada automaticamente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5600" y="3873484"/>
              <a:ext cx="761884" cy="309668"/>
            </a:xfrm>
            <a:prstGeom prst="rect">
              <a:avLst/>
            </a:prstGeom>
          </p:spPr>
        </p:pic>
        <p:pic>
          <p:nvPicPr>
            <p:cNvPr id="28" name="Imagem 27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916" y="3671664"/>
              <a:ext cx="733995" cy="733995"/>
            </a:xfrm>
            <a:prstGeom prst="rect">
              <a:avLst/>
            </a:prstGeom>
          </p:spPr>
        </p:pic>
        <p:pic>
          <p:nvPicPr>
            <p:cNvPr id="29" name="Imagem 28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19906" y="3703306"/>
              <a:ext cx="791067" cy="791067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8614930" y="4480468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 o nível de Skill da equipe</a:t>
              </a:r>
            </a:p>
          </p:txBody>
        </p:sp>
        <p:sp>
          <p:nvSpPr>
            <p:cNvPr id="31" name="Seta: para a Direita 30"/>
            <p:cNvSpPr/>
            <p:nvPr/>
          </p:nvSpPr>
          <p:spPr>
            <a:xfrm>
              <a:off x="8905639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Picture 4" descr="Resultado de imagem para skill gamer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34498" y="3869068"/>
              <a:ext cx="747290" cy="348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agem 32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649" y="4886026"/>
              <a:ext cx="733995" cy="733995"/>
            </a:xfrm>
            <a:prstGeom prst="rect">
              <a:avLst/>
            </a:prstGeom>
          </p:spPr>
        </p:pic>
        <p:pic>
          <p:nvPicPr>
            <p:cNvPr id="34" name="Imagem 33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53639" y="4917668"/>
              <a:ext cx="791067" cy="791067"/>
            </a:xfrm>
            <a:prstGeom prst="rect">
              <a:avLst/>
            </a:prstGeom>
          </p:spPr>
        </p:pic>
        <p:sp>
          <p:nvSpPr>
            <p:cNvPr id="35" name="CaixaDeTexto 34"/>
            <p:cNvSpPr txBox="1"/>
            <p:nvPr/>
          </p:nvSpPr>
          <p:spPr>
            <a:xfrm>
              <a:off x="3547456" y="5708735"/>
              <a:ext cx="21767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solicita partida com a equipe desejada</a:t>
              </a:r>
            </a:p>
          </p:txBody>
        </p:sp>
        <p:sp>
          <p:nvSpPr>
            <p:cNvPr id="36" name="Seta: para a Direita 35"/>
            <p:cNvSpPr/>
            <p:nvPr/>
          </p:nvSpPr>
          <p:spPr>
            <a:xfrm>
              <a:off x="4139372" y="514869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6" descr="Resultado de imagem para jogo online em grupos"/>
            <p:cNvSpPr>
              <a:spLocks noChangeAspect="1" noChangeArrowheads="1"/>
            </p:cNvSpPr>
            <p:nvPr/>
          </p:nvSpPr>
          <p:spPr bwMode="auto">
            <a:xfrm>
              <a:off x="5486738" y="51241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pic>
          <p:nvPicPr>
            <p:cNvPr id="38" name="Picture 8" descr="Resultado de imagem para jogo online em grupo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462" y="5096526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Imagem 38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117" y="4886026"/>
              <a:ext cx="733995" cy="733995"/>
            </a:xfrm>
            <a:prstGeom prst="rect">
              <a:avLst/>
            </a:prstGeom>
          </p:spPr>
        </p:pic>
        <p:pic>
          <p:nvPicPr>
            <p:cNvPr id="40" name="Imagem 39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4835" y="4901764"/>
              <a:ext cx="791067" cy="791067"/>
            </a:xfrm>
            <a:prstGeom prst="rect">
              <a:avLst/>
            </a:prstGeom>
          </p:spPr>
        </p:pic>
        <p:sp>
          <p:nvSpPr>
            <p:cNvPr id="41" name="Seta: para a Direita 40"/>
            <p:cNvSpPr/>
            <p:nvPr/>
          </p:nvSpPr>
          <p:spPr>
            <a:xfrm>
              <a:off x="1865111" y="5170477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2" name="Picture 8" descr="Resultado de imagem para jogo online em grupo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58" y="5080622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CaixaDeTexto 42"/>
            <p:cNvSpPr txBox="1"/>
            <p:nvPr/>
          </p:nvSpPr>
          <p:spPr>
            <a:xfrm>
              <a:off x="1222172" y="5710032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Sistema indica melhores equipes</a:t>
              </a:r>
            </a:p>
          </p:txBody>
        </p:sp>
        <p:pic>
          <p:nvPicPr>
            <p:cNvPr id="44" name="Imagem 43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189" y="4903120"/>
              <a:ext cx="733995" cy="733995"/>
            </a:xfrm>
            <a:prstGeom prst="rect">
              <a:avLst/>
            </a:prstGeom>
          </p:spPr>
        </p:pic>
        <p:pic>
          <p:nvPicPr>
            <p:cNvPr id="45" name="Imagem 44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71179" y="4934762"/>
              <a:ext cx="791067" cy="791067"/>
            </a:xfrm>
            <a:prstGeom prst="rect">
              <a:avLst/>
            </a:prstGeom>
          </p:spPr>
        </p:pic>
        <p:sp>
          <p:nvSpPr>
            <p:cNvPr id="46" name="CaixaDeTexto 45"/>
            <p:cNvSpPr txBox="1"/>
            <p:nvPr/>
          </p:nvSpPr>
          <p:spPr>
            <a:xfrm>
              <a:off x="6344435" y="5724511"/>
              <a:ext cx="115544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inicia partida</a:t>
              </a:r>
            </a:p>
          </p:txBody>
        </p:sp>
        <p:sp>
          <p:nvSpPr>
            <p:cNvPr id="47" name="Seta: para a Direita 46"/>
            <p:cNvSpPr/>
            <p:nvPr/>
          </p:nvSpPr>
          <p:spPr>
            <a:xfrm>
              <a:off x="6456912" y="5165790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8" name="Picture 10" descr="Resultado de imagem para jogo onlin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205" y="5086874"/>
              <a:ext cx="742677" cy="314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Imagem 48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418" y="4886025"/>
              <a:ext cx="733995" cy="733995"/>
            </a:xfrm>
            <a:prstGeom prst="rect">
              <a:avLst/>
            </a:prstGeom>
          </p:spPr>
        </p:pic>
        <p:sp>
          <p:nvSpPr>
            <p:cNvPr id="50" name="CaixaDeTexto 49"/>
            <p:cNvSpPr txBox="1"/>
            <p:nvPr/>
          </p:nvSpPr>
          <p:spPr>
            <a:xfrm>
              <a:off x="8181964" y="5724511"/>
              <a:ext cx="2246373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encerra partida com melhor performance</a:t>
              </a:r>
            </a:p>
          </p:txBody>
        </p:sp>
        <p:pic>
          <p:nvPicPr>
            <p:cNvPr id="51" name="Imagem 50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37270" y="4893542"/>
              <a:ext cx="791067" cy="791067"/>
            </a:xfrm>
            <a:prstGeom prst="rect">
              <a:avLst/>
            </a:prstGeom>
          </p:spPr>
        </p:pic>
        <p:sp>
          <p:nvSpPr>
            <p:cNvPr id="52" name="Seta: para a Direita 51"/>
            <p:cNvSpPr/>
            <p:nvPr/>
          </p:nvSpPr>
          <p:spPr>
            <a:xfrm>
              <a:off x="8932439" y="5126221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3" name="Picture 14" descr="Resultado de imagem para winner j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87" y="5056679"/>
              <a:ext cx="705701" cy="317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de Solução</a:t>
            </a:r>
          </a:p>
        </p:txBody>
      </p:sp>
      <p:pic>
        <p:nvPicPr>
          <p:cNvPr id="4" name="Imagem 3" descr="Tela de jogo de vídeo game&#10;&#10;Descrição gerada automaticament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25" y="1690688"/>
            <a:ext cx="8044549" cy="4313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BPMN</a:t>
            </a:r>
          </a:p>
        </p:txBody>
      </p:sp>
      <p:pic>
        <p:nvPicPr>
          <p:cNvPr id="5" name="Imagem 4" descr="Uma imagem contendo placa, preto, rua, estacionado&#10;&#10;Descrição gerada automaticamente">
            <a:extLst>
              <a:ext uri="{FF2B5EF4-FFF2-40B4-BE49-F238E27FC236}">
                <a16:creationId xmlns:a16="http://schemas.microsoft.com/office/drawing/2014/main" id="{DA7436AC-7F2B-433B-A79F-0E5725A23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4"/>
          <a:stretch/>
        </p:blipFill>
        <p:spPr>
          <a:xfrm>
            <a:off x="757382" y="2238236"/>
            <a:ext cx="10677236" cy="35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2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Planilha de Requisitos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50" y="1690688"/>
            <a:ext cx="8077900" cy="45647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Hunter</vt:lpstr>
      <vt:lpstr>Contexto</vt:lpstr>
      <vt:lpstr>Justificativa</vt:lpstr>
      <vt:lpstr>Objetivo</vt:lpstr>
      <vt:lpstr>Proto-Persona</vt:lpstr>
      <vt:lpstr>StoryBoard</vt:lpstr>
      <vt:lpstr>Desenho de Solução</vt:lpstr>
      <vt:lpstr>BPMN</vt:lpstr>
      <vt:lpstr>Planilha de Requisitos</vt:lpstr>
      <vt:lpstr>Modelagem – Banco de Dados</vt:lpstr>
      <vt:lpstr>Diagrama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Hunter</dc:title>
  <dc:creator>Fernando C Correa</dc:creator>
  <cp:lastModifiedBy>Fernando C Correa</cp:lastModifiedBy>
  <cp:revision>1</cp:revision>
  <dcterms:created xsi:type="dcterms:W3CDTF">2020-05-05T17:37:29Z</dcterms:created>
  <dcterms:modified xsi:type="dcterms:W3CDTF">2020-05-05T17:42:47Z</dcterms:modified>
</cp:coreProperties>
</file>