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0" r:id="rId3"/>
    <p:sldId id="281" r:id="rId4"/>
    <p:sldId id="282" r:id="rId5"/>
    <p:sldId id="286" r:id="rId6"/>
    <p:sldId id="287" r:id="rId7"/>
    <p:sldId id="288" r:id="rId8"/>
    <p:sldId id="289" r:id="rId9"/>
    <p:sldId id="29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D219A-7BCA-49C3-937D-E3FA7E6DD874}" v="47" dt="2020-05-05T21:10:28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 Correa" userId="a08d7f3c16d54179" providerId="LiveId" clId="{0FED219A-7BCA-49C3-937D-E3FA7E6DD874}"/>
    <pc:docChg chg="undo custSel mod addSld delSld modSld">
      <pc:chgData name="Fernando C Correa" userId="a08d7f3c16d54179" providerId="LiveId" clId="{0FED219A-7BCA-49C3-937D-E3FA7E6DD874}" dt="2020-05-05T21:10:28.757" v="164"/>
      <pc:docMkLst>
        <pc:docMk/>
      </pc:docMkLst>
      <pc:sldChg chg="addSp delSp modSp del mod setBg">
        <pc:chgData name="Fernando C Correa" userId="a08d7f3c16d54179" providerId="LiveId" clId="{0FED219A-7BCA-49C3-937D-E3FA7E6DD874}" dt="2020-05-05T18:04:01.039" v="95" actId="2696"/>
        <pc:sldMkLst>
          <pc:docMk/>
          <pc:sldMk cId="603017206" sldId="270"/>
        </pc:sldMkLst>
        <pc:spChg chg="mod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2" creationId="{00000000-0000-0000-0000-000000000000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1" creationId="{EB270761-CC40-4F3F-A916-7E3BC3989348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3" creationId="{EF5FE77B-EA4C-4573-8509-E577DCA8AF45}"/>
          </ac:spMkLst>
        </pc:spChg>
        <pc:picChg chg="mod or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3" creationId="{62A80C7D-2BD3-4106-BF9B-514442B33176}"/>
          </ac:picMkLst>
        </pc:picChg>
        <pc:picChg chg="mo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5" creationId="{FAB5D6C0-C857-4181-9A6C-E1D9CCF44EFE}"/>
          </ac:picMkLst>
        </pc:picChg>
        <pc:picChg chg="add del mod">
          <ac:chgData name="Fernando C Correa" userId="a08d7f3c16d54179" providerId="LiveId" clId="{0FED219A-7BCA-49C3-937D-E3FA7E6DD874}" dt="2020-05-05T18:00:56.415" v="16" actId="478"/>
          <ac:picMkLst>
            <pc:docMk/>
            <pc:sldMk cId="603017206" sldId="270"/>
            <ac:picMk id="6" creationId="{E58DE5C8-A61B-4C1A-BA08-2CA1DEE4DDFA}"/>
          </ac:picMkLst>
        </pc:picChg>
        <pc:picChg chg="add mod">
          <ac:chgData name="Fernando C Correa" userId="a08d7f3c16d54179" providerId="LiveId" clId="{0FED219A-7BCA-49C3-937D-E3FA7E6DD874}" dt="2020-05-05T18:03:21.792" v="88"/>
          <ac:picMkLst>
            <pc:docMk/>
            <pc:sldMk cId="603017206" sldId="270"/>
            <ac:picMk id="8" creationId="{FCB0890D-00E7-4501-89FF-A5ED07339665}"/>
          </ac:picMkLst>
        </pc:picChg>
      </pc:sldChg>
      <pc:sldChg chg="addSp modSp del">
        <pc:chgData name="Fernando C Correa" userId="a08d7f3c16d54179" providerId="LiveId" clId="{0FED219A-7BCA-49C3-937D-E3FA7E6DD874}" dt="2020-05-05T18:04:53.565" v="111" actId="47"/>
        <pc:sldMkLst>
          <pc:docMk/>
          <pc:sldMk cId="370204081" sldId="272"/>
        </pc:sldMkLst>
        <pc:picChg chg="add mod">
          <ac:chgData name="Fernando C Correa" userId="a08d7f3c16d54179" providerId="LiveId" clId="{0FED219A-7BCA-49C3-937D-E3FA7E6DD874}" dt="2020-05-05T18:03:19.605" v="86"/>
          <ac:picMkLst>
            <pc:docMk/>
            <pc:sldMk cId="370204081" sldId="272"/>
            <ac:picMk id="5" creationId="{1734C0B3-A44A-400F-BE21-9504560C9C56}"/>
          </ac:picMkLst>
        </pc:picChg>
      </pc:sldChg>
      <pc:sldChg chg="addSp modSp del">
        <pc:chgData name="Fernando C Correa" userId="a08d7f3c16d54179" providerId="LiveId" clId="{0FED219A-7BCA-49C3-937D-E3FA7E6DD874}" dt="2020-05-05T18:10:43.627" v="134" actId="47"/>
        <pc:sldMkLst>
          <pc:docMk/>
          <pc:sldMk cId="689980636" sldId="277"/>
        </pc:sldMkLst>
        <pc:picChg chg="add mod">
          <ac:chgData name="Fernando C Correa" userId="a08d7f3c16d54179" providerId="LiveId" clId="{0FED219A-7BCA-49C3-937D-E3FA7E6DD874}" dt="2020-05-05T18:03:20.639" v="87"/>
          <ac:picMkLst>
            <pc:docMk/>
            <pc:sldMk cId="689980636" sldId="277"/>
            <ac:picMk id="4" creationId="{5C194581-DCA9-438F-B698-F054B63D273E}"/>
          </ac:picMkLst>
        </pc:picChg>
      </pc:sldChg>
      <pc:sldChg chg="addSp delSp modSp del mod">
        <pc:chgData name="Fernando C Correa" userId="a08d7f3c16d54179" providerId="LiveId" clId="{0FED219A-7BCA-49C3-937D-E3FA7E6DD874}" dt="2020-05-05T18:05:14.463" v="116" actId="47"/>
        <pc:sldMkLst>
          <pc:docMk/>
          <pc:sldMk cId="1703030499" sldId="278"/>
        </pc:sldMkLst>
        <pc:picChg chg="add del mod">
          <ac:chgData name="Fernando C Correa" userId="a08d7f3c16d54179" providerId="LiveId" clId="{0FED219A-7BCA-49C3-937D-E3FA7E6DD874}" dt="2020-05-05T18:02:34.010" v="45" actId="478"/>
          <ac:picMkLst>
            <pc:docMk/>
            <pc:sldMk cId="1703030499" sldId="278"/>
            <ac:picMk id="4" creationId="{7CF7067C-6FE4-44D9-95ED-44465CB88F60}"/>
          </ac:picMkLst>
        </pc:picChg>
        <pc:picChg chg="add del mod">
          <ac:chgData name="Fernando C Correa" userId="a08d7f3c16d54179" providerId="LiveId" clId="{0FED219A-7BCA-49C3-937D-E3FA7E6DD874}" dt="2020-05-05T18:03:17.861" v="84" actId="478"/>
          <ac:picMkLst>
            <pc:docMk/>
            <pc:sldMk cId="1703030499" sldId="278"/>
            <ac:picMk id="6" creationId="{5FC0966D-6A58-4B2C-823A-9FC44F6ACBAF}"/>
          </ac:picMkLst>
        </pc:picChg>
        <pc:picChg chg="add mod">
          <ac:chgData name="Fernando C Correa" userId="a08d7f3c16d54179" providerId="LiveId" clId="{0FED219A-7BCA-49C3-937D-E3FA7E6DD874}" dt="2020-05-05T18:03:18.120" v="85"/>
          <ac:picMkLst>
            <pc:docMk/>
            <pc:sldMk cId="1703030499" sldId="278"/>
            <ac:picMk id="7" creationId="{7BB0DC0B-65D8-4B63-974B-DF0608BFF55D}"/>
          </ac:picMkLst>
        </pc:picChg>
      </pc:sldChg>
      <pc:sldChg chg="addSp delSp modSp mod modAnim">
        <pc:chgData name="Fernando C Correa" userId="a08d7f3c16d54179" providerId="LiveId" clId="{0FED219A-7BCA-49C3-937D-E3FA7E6DD874}" dt="2020-05-05T21:10:24.877" v="163"/>
        <pc:sldMkLst>
          <pc:docMk/>
          <pc:sldMk cId="2810316160" sldId="280"/>
        </pc:sldMkLst>
        <pc:picChg chg="add del mod">
          <ac:chgData name="Fernando C Correa" userId="a08d7f3c16d54179" providerId="LiveId" clId="{0FED219A-7BCA-49C3-937D-E3FA7E6DD874}" dt="2020-05-05T18:00:14.850" v="11" actId="478"/>
          <ac:picMkLst>
            <pc:docMk/>
            <pc:sldMk cId="2810316160" sldId="280"/>
            <ac:picMk id="11" creationId="{13C9E995-0FF4-418D-8CC6-F47178263203}"/>
          </ac:picMkLst>
        </pc:picChg>
      </pc:sldChg>
      <pc:sldChg chg="modSp modAnim">
        <pc:chgData name="Fernando C Correa" userId="a08d7f3c16d54179" providerId="LiveId" clId="{0FED219A-7BCA-49C3-937D-E3FA7E6DD874}" dt="2020-05-05T21:10:28.757" v="164"/>
        <pc:sldMkLst>
          <pc:docMk/>
          <pc:sldMk cId="3542761506" sldId="281"/>
        </pc:sldMkLst>
        <pc:graphicFrameChg chg="mod">
          <ac:chgData name="Fernando C Correa" userId="a08d7f3c16d54179" providerId="LiveId" clId="{0FED219A-7BCA-49C3-937D-E3FA7E6DD874}" dt="2020-05-05T20:46:13.278" v="149" actId="20577"/>
          <ac:graphicFrameMkLst>
            <pc:docMk/>
            <pc:sldMk cId="3542761506" sldId="281"/>
            <ac:graphicFrameMk id="15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0FED219A-7BCA-49C3-937D-E3FA7E6DD874}" dt="2020-05-05T18:01:31.157" v="26" actId="478"/>
        <pc:sldMkLst>
          <pc:docMk/>
          <pc:sldMk cId="450903840" sldId="283"/>
        </pc:sldMkLst>
        <pc:picChg chg="add del mod">
          <ac:chgData name="Fernando C Correa" userId="a08d7f3c16d54179" providerId="LiveId" clId="{0FED219A-7BCA-49C3-937D-E3FA7E6DD874}" dt="2020-05-05T18:01:27.442" v="24" actId="478"/>
          <ac:picMkLst>
            <pc:docMk/>
            <pc:sldMk cId="450903840" sldId="283"/>
            <ac:picMk id="5" creationId="{8D0F9FFA-9FBB-4ACF-A135-50B6568A717E}"/>
          </ac:picMkLst>
        </pc:picChg>
        <pc:picChg chg="add del mod">
          <ac:chgData name="Fernando C Correa" userId="a08d7f3c16d54179" providerId="LiveId" clId="{0FED219A-7BCA-49C3-937D-E3FA7E6DD874}" dt="2020-05-05T18:01:31.157" v="26" actId="478"/>
          <ac:picMkLst>
            <pc:docMk/>
            <pc:sldMk cId="450903840" sldId="283"/>
            <ac:picMk id="6" creationId="{70FA422C-80D3-4CED-98F5-EBDA1637CF48}"/>
          </ac:picMkLst>
        </pc:picChg>
      </pc:sldChg>
      <pc:sldChg chg="addSp delSp modSp del mod setBg setClrOvrMap">
        <pc:chgData name="Fernando C Correa" userId="a08d7f3c16d54179" providerId="LiveId" clId="{0FED219A-7BCA-49C3-937D-E3FA7E6DD874}" dt="2020-05-05T18:03:05.098" v="81" actId="2696"/>
        <pc:sldMkLst>
          <pc:docMk/>
          <pc:sldMk cId="2201069239" sldId="284"/>
        </pc:sldMkLst>
        <pc:spChg chg="del mod">
          <ac:chgData name="Fernando C Correa" userId="a08d7f3c16d54179" providerId="LiveId" clId="{0FED219A-7BCA-49C3-937D-E3FA7E6DD874}" dt="2020-05-05T18:02:28.060" v="43" actId="478"/>
          <ac:spMkLst>
            <pc:docMk/>
            <pc:sldMk cId="2201069239" sldId="284"/>
            <ac:spMk id="8" creationId="{540F14E0-F946-46CC-9152-833A0B93BF51}"/>
          </ac:spMkLst>
        </pc:spChg>
        <pc:spChg chg="add mod">
          <ac:chgData name="Fernando C Correa" userId="a08d7f3c16d54179" providerId="LiveId" clId="{0FED219A-7BCA-49C3-937D-E3FA7E6DD874}" dt="2020-05-05T18:02:25.500" v="42"/>
          <ac:spMkLst>
            <pc:docMk/>
            <pc:sldMk cId="2201069239" sldId="284"/>
            <ac:spMk id="11" creationId="{13936F84-B10D-417B-8EDA-72C169E599D2}"/>
          </ac:spMkLst>
        </pc:spChg>
        <pc:grpChg chg="add mod ord">
          <ac:chgData name="Fernando C Correa" userId="a08d7f3c16d54179" providerId="LiveId" clId="{0FED219A-7BCA-49C3-937D-E3FA7E6DD874}" dt="2020-05-05T18:01:45.198" v="32" actId="26606"/>
          <ac:grpSpMkLst>
            <pc:docMk/>
            <pc:sldMk cId="2201069239" sldId="284"/>
            <ac:grpSpMk id="7" creationId="{2BCE4795-83B5-476E-9A5C-CA48BC26DF06}"/>
          </ac:grpSpMkLst>
        </pc:grpChg>
        <pc:picChg chg="add del mod">
          <ac:chgData name="Fernando C Correa" userId="a08d7f3c16d54179" providerId="LiveId" clId="{0FED219A-7BCA-49C3-937D-E3FA7E6DD874}" dt="2020-05-05T18:01:44.749" v="31"/>
          <ac:picMkLst>
            <pc:docMk/>
            <pc:sldMk cId="2201069239" sldId="284"/>
            <ac:picMk id="9" creationId="{1760FCD6-4569-47B0-8C39-FA1F51641C36}"/>
          </ac:picMkLst>
        </pc:picChg>
        <pc:picChg chg="add mod">
          <ac:chgData name="Fernando C Correa" userId="a08d7f3c16d54179" providerId="LiveId" clId="{0FED219A-7BCA-49C3-937D-E3FA7E6DD874}" dt="2020-05-05T18:02:31.040" v="44" actId="1076"/>
          <ac:picMkLst>
            <pc:docMk/>
            <pc:sldMk cId="2201069239" sldId="284"/>
            <ac:picMk id="10" creationId="{EEBD9FE8-DC11-42DE-A4D9-5960F37CDFAA}"/>
          </ac:picMkLst>
        </pc:picChg>
      </pc:sldChg>
      <pc:sldChg chg="addSp delSp modSp add del mod">
        <pc:chgData name="Fernando C Correa" userId="a08d7f3c16d54179" providerId="LiveId" clId="{0FED219A-7BCA-49C3-937D-E3FA7E6DD874}" dt="2020-05-05T18:05:28.287" v="121" actId="47"/>
        <pc:sldMkLst>
          <pc:docMk/>
          <pc:sldMk cId="4257924656" sldId="285"/>
        </pc:sldMkLst>
        <pc:spChg chg="mod">
          <ac:chgData name="Fernando C Correa" userId="a08d7f3c16d54179" providerId="LiveId" clId="{0FED219A-7BCA-49C3-937D-E3FA7E6DD874}" dt="2020-05-05T18:02:56.626" v="78" actId="20577"/>
          <ac:spMkLst>
            <pc:docMk/>
            <pc:sldMk cId="4257924656" sldId="285"/>
            <ac:spMk id="2" creationId="{00000000-0000-0000-0000-000000000000}"/>
          </ac:spMkLst>
        </pc:spChg>
        <pc:grpChg chg="add mod">
          <ac:chgData name="Fernando C Correa" userId="a08d7f3c16d54179" providerId="LiveId" clId="{0FED219A-7BCA-49C3-937D-E3FA7E6DD874}" dt="2020-05-05T18:03:01.546" v="80"/>
          <ac:grpSpMkLst>
            <pc:docMk/>
            <pc:sldMk cId="4257924656" sldId="285"/>
            <ac:grpSpMk id="8" creationId="{6531C5DD-5FB5-4E0F-9981-566ECA4209CA}"/>
          </ac:grpSpMkLst>
        </pc:grpChg>
        <pc:picChg chg="del">
          <ac:chgData name="Fernando C Correa" userId="a08d7f3c16d54179" providerId="LiveId" clId="{0FED219A-7BCA-49C3-937D-E3FA7E6DD874}" dt="2020-05-05T18:03:01.352" v="79" actId="478"/>
          <ac:picMkLst>
            <pc:docMk/>
            <pc:sldMk cId="4257924656" sldId="285"/>
            <ac:picMk id="5" creationId="{5E7C4572-8CF1-4939-B9B7-B8CCE5970630}"/>
          </ac:picMkLst>
        </pc:picChg>
        <pc:picChg chg="mod">
          <ac:chgData name="Fernando C Correa" userId="a08d7f3c16d54179" providerId="LiveId" clId="{0FED219A-7BCA-49C3-937D-E3FA7E6DD874}" dt="2020-05-05T18:03:12.584" v="83" actId="1035"/>
          <ac:picMkLst>
            <pc:docMk/>
            <pc:sldMk cId="4257924656" sldId="285"/>
            <ac:picMk id="6" creationId="{5FC0966D-6A58-4B2C-823A-9FC44F6ACBAF}"/>
          </ac:picMkLst>
        </pc:picChg>
        <pc:picChg chg="add del mod">
          <ac:chgData name="Fernando C Correa" userId="a08d7f3c16d54179" providerId="LiveId" clId="{0FED219A-7BCA-49C3-937D-E3FA7E6DD874}" dt="2020-05-05T18:02:49.448" v="49" actId="478"/>
          <ac:picMkLst>
            <pc:docMk/>
            <pc:sldMk cId="4257924656" sldId="285"/>
            <ac:picMk id="7" creationId="{21778DBB-A45C-495F-9C77-0B434C97D59C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9" creationId="{1E87E023-4BF4-41C2-9A2C-4FE049F1D1E0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0" creationId="{6151DC66-F6D7-4222-A080-F16C4374F796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1" creationId="{D7D8B755-04D3-4350-ADAE-C084AB82DFD3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2" creationId="{68C94046-E24F-4972-A670-C5A31C924BA4}"/>
          </ac:picMkLst>
        </pc:picChg>
      </pc:sldChg>
      <pc:sldChg chg="addSp delSp modSp add mod">
        <pc:chgData name="Fernando C Correa" userId="a08d7f3c16d54179" providerId="LiveId" clId="{0FED219A-7BCA-49C3-937D-E3FA7E6DD874}" dt="2020-05-05T20:48:16.913" v="156" actId="20577"/>
        <pc:sldMkLst>
          <pc:docMk/>
          <pc:sldMk cId="1290913563" sldId="286"/>
        </pc:sldMkLst>
        <pc:spChg chg="mod">
          <ac:chgData name="Fernando C Correa" userId="a08d7f3c16d54179" providerId="LiveId" clId="{0FED219A-7BCA-49C3-937D-E3FA7E6DD874}" dt="2020-05-05T20:48:16.913" v="156" actId="20577"/>
          <ac:spMkLst>
            <pc:docMk/>
            <pc:sldMk cId="1290913563" sldId="286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3:56.403" v="93" actId="478"/>
          <ac:spMkLst>
            <pc:docMk/>
            <pc:sldMk cId="1290913563" sldId="286"/>
            <ac:spMk id="4" creationId="{9D03604E-0CAB-4CA6-9F9C-01180F3520D3}"/>
          </ac:spMkLst>
        </pc:spChg>
        <pc:spChg chg="add mod">
          <ac:chgData name="Fernando C Correa" userId="a08d7f3c16d54179" providerId="LiveId" clId="{0FED219A-7BCA-49C3-937D-E3FA7E6DD874}" dt="2020-05-05T18:08:53.264" v="133" actId="207"/>
          <ac:spMkLst>
            <pc:docMk/>
            <pc:sldMk cId="1290913563" sldId="286"/>
            <ac:spMk id="6" creationId="{C0FFF3D3-78AB-4F03-AEA3-F792F1C928B1}"/>
          </ac:spMkLst>
        </pc:spChg>
        <pc:spChg chg="del">
          <ac:chgData name="Fernando C Correa" userId="a08d7f3c16d54179" providerId="LiveId" clId="{0FED219A-7BCA-49C3-937D-E3FA7E6DD874}" dt="2020-05-05T18:03:49.050" v="91" actId="478"/>
          <ac:spMkLst>
            <pc:docMk/>
            <pc:sldMk cId="1290913563" sldId="286"/>
            <ac:spMk id="10" creationId="{00000000-0000-0000-0000-000000000000}"/>
          </ac:spMkLst>
        </pc:spChg>
        <pc:graphicFrameChg chg="del">
          <ac:chgData name="Fernando C Correa" userId="a08d7f3c16d54179" providerId="LiveId" clId="{0FED219A-7BCA-49C3-937D-E3FA7E6DD874}" dt="2020-05-05T18:03:54.120" v="92" actId="478"/>
          <ac:graphicFrameMkLst>
            <pc:docMk/>
            <pc:sldMk cId="1290913563" sldId="286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8:34.781" v="132" actId="1076"/>
          <ac:picMkLst>
            <pc:docMk/>
            <pc:sldMk cId="1290913563" sldId="286"/>
            <ac:picMk id="11" creationId="{8F1A4823-8682-41E7-A5C1-1ABA20505B18}"/>
          </ac:picMkLst>
        </pc:picChg>
        <pc:picChg chg="add mod">
          <ac:chgData name="Fernando C Correa" userId="a08d7f3c16d54179" providerId="LiveId" clId="{0FED219A-7BCA-49C3-937D-E3FA7E6DD874}" dt="2020-05-05T18:08:30.094" v="131" actId="1076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add mod">
        <pc:chgData name="Fernando C Correa" userId="a08d7f3c16d54179" providerId="LiveId" clId="{0FED219A-7BCA-49C3-937D-E3FA7E6DD874}" dt="2020-05-05T18:04:36.130" v="105" actId="1076"/>
        <pc:sldMkLst>
          <pc:docMk/>
          <pc:sldMk cId="2582316661" sldId="287"/>
        </pc:sldMkLst>
        <pc:spChg chg="mod">
          <ac:chgData name="Fernando C Correa" userId="a08d7f3c16d54179" providerId="LiveId" clId="{0FED219A-7BCA-49C3-937D-E3FA7E6DD874}" dt="2020-05-05T18:04:21.544" v="100"/>
          <ac:spMkLst>
            <pc:docMk/>
            <pc:sldMk cId="2582316661" sldId="287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29.226" v="103" actId="478"/>
          <ac:spMkLst>
            <pc:docMk/>
            <pc:sldMk cId="2582316661" sldId="287"/>
            <ac:spMk id="4" creationId="{C7D63F2F-A611-4101-B92C-6F9BC30CE4BE}"/>
          </ac:spMkLst>
        </pc:spChg>
        <pc:graphicFrameChg chg="del">
          <ac:chgData name="Fernando C Correa" userId="a08d7f3c16d54179" providerId="LiveId" clId="{0FED219A-7BCA-49C3-937D-E3FA7E6DD874}" dt="2020-05-05T18:04:25.588" v="101" actId="478"/>
          <ac:graphicFrameMkLst>
            <pc:docMk/>
            <pc:sldMk cId="2582316661" sldId="287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4:36.130" v="105" actId="1076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">
        <pc:chgData name="Fernando C Correa" userId="a08d7f3c16d54179" providerId="LiveId" clId="{0FED219A-7BCA-49C3-937D-E3FA7E6DD874}" dt="2020-05-05T20:59:19.748" v="162" actId="1076"/>
        <pc:sldMkLst>
          <pc:docMk/>
          <pc:sldMk cId="4264086694" sldId="288"/>
        </pc:sldMkLst>
        <pc:spChg chg="mod">
          <ac:chgData name="Fernando C Correa" userId="a08d7f3c16d54179" providerId="LiveId" clId="{0FED219A-7BCA-49C3-937D-E3FA7E6DD874}" dt="2020-05-05T18:04:52.399" v="110"/>
          <ac:spMkLst>
            <pc:docMk/>
            <pc:sldMk cId="4264086694" sldId="288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44.094" v="107" actId="478"/>
          <ac:spMkLst>
            <pc:docMk/>
            <pc:sldMk cId="4264086694" sldId="288"/>
            <ac:spMk id="4" creationId="{EB0FA095-FBF3-4331-9591-2FD20A2EF886}"/>
          </ac:spMkLst>
        </pc:spChg>
        <pc:graphicFrameChg chg="del">
          <ac:chgData name="Fernando C Correa" userId="a08d7f3c16d54179" providerId="LiveId" clId="{0FED219A-7BCA-49C3-937D-E3FA7E6DD874}" dt="2020-05-05T18:04:41.237" v="106" actId="478"/>
          <ac:graphicFrameMkLst>
            <pc:docMk/>
            <pc:sldMk cId="4264086694" sldId="288"/>
            <ac:graphicFrameMk id="5" creationId="{00000000-0000-0000-0000-000000000000}"/>
          </ac:graphicFrameMkLst>
        </pc:graphicFrameChg>
        <pc:picChg chg="add del mod">
          <ac:chgData name="Fernando C Correa" userId="a08d7f3c16d54179" providerId="LiveId" clId="{0FED219A-7BCA-49C3-937D-E3FA7E6DD874}" dt="2020-05-05T20:59:10.762" v="161" actId="478"/>
          <ac:picMkLst>
            <pc:docMk/>
            <pc:sldMk cId="4264086694" sldId="288"/>
            <ac:picMk id="4" creationId="{C85D719A-5393-4907-A6BE-7BD00E1CD0AC}"/>
          </ac:picMkLst>
        </pc:picChg>
        <pc:picChg chg="add mod">
          <ac:chgData name="Fernando C Correa" userId="a08d7f3c16d54179" providerId="LiveId" clId="{0FED219A-7BCA-49C3-937D-E3FA7E6DD874}" dt="2020-05-05T20:59:19.748" v="162" actId="1076"/>
          <ac:picMkLst>
            <pc:docMk/>
            <pc:sldMk cId="4264086694" sldId="288"/>
            <ac:picMk id="5" creationId="{719194C0-71DB-4079-83CE-40E5CD7645C0}"/>
          </ac:picMkLst>
        </pc:picChg>
        <pc:picChg chg="add del mod">
          <ac:chgData name="Fernando C Correa" userId="a08d7f3c16d54179" providerId="LiveId" clId="{0FED219A-7BCA-49C3-937D-E3FA7E6DD874}" dt="2020-05-05T18:17:07.309" v="139" actId="478"/>
          <ac:picMkLst>
            <pc:docMk/>
            <pc:sldMk cId="4264086694" sldId="288"/>
            <ac:picMk id="11" creationId="{9377C942-EF24-45BC-9FA7-D2D2896178F8}"/>
          </ac:picMkLst>
        </pc:picChg>
      </pc:sldChg>
      <pc:sldChg chg="addSp delSp modSp add mod">
        <pc:chgData name="Fernando C Correa" userId="a08d7f3c16d54179" providerId="LiveId" clId="{0FED219A-7BCA-49C3-937D-E3FA7E6DD874}" dt="2020-05-05T18:05:07.481" v="115"/>
        <pc:sldMkLst>
          <pc:docMk/>
          <pc:sldMk cId="1295663715" sldId="289"/>
        </pc:sldMkLst>
        <pc:spChg chg="mod">
          <ac:chgData name="Fernando C Correa" userId="a08d7f3c16d54179" providerId="LiveId" clId="{0FED219A-7BCA-49C3-937D-E3FA7E6DD874}" dt="2020-05-05T18:05:02.528" v="112"/>
          <ac:spMkLst>
            <pc:docMk/>
            <pc:sldMk cId="1295663715" sldId="289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05.110" v="114" actId="478"/>
          <ac:spMkLst>
            <pc:docMk/>
            <pc:sldMk cId="1295663715" sldId="289"/>
            <ac:spMk id="4" creationId="{ED8AB342-9C71-4A64-9B87-5CEDEF7F0209}"/>
          </ac:spMkLst>
        </pc:spChg>
        <pc:graphicFrameChg chg="del">
          <ac:chgData name="Fernando C Correa" userId="a08d7f3c16d54179" providerId="LiveId" clId="{0FED219A-7BCA-49C3-937D-E3FA7E6DD874}" dt="2020-05-05T18:05:04.047" v="113" actId="478"/>
          <ac:graphicFrameMkLst>
            <pc:docMk/>
            <pc:sldMk cId="1295663715" sldId="289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5:07.481" v="115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add mod">
        <pc:chgData name="Fernando C Correa" userId="a08d7f3c16d54179" providerId="LiveId" clId="{0FED219A-7BCA-49C3-937D-E3FA7E6DD874}" dt="2020-05-05T18:05:29.811" v="122" actId="1076"/>
        <pc:sldMkLst>
          <pc:docMk/>
          <pc:sldMk cId="1001627628" sldId="290"/>
        </pc:sldMkLst>
        <pc:spChg chg="mod">
          <ac:chgData name="Fernando C Correa" userId="a08d7f3c16d54179" providerId="LiveId" clId="{0FED219A-7BCA-49C3-937D-E3FA7E6DD874}" dt="2020-05-05T18:05:20.844" v="117"/>
          <ac:spMkLst>
            <pc:docMk/>
            <pc:sldMk cId="1001627628" sldId="290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24.673" v="119" actId="478"/>
          <ac:spMkLst>
            <pc:docMk/>
            <pc:sldMk cId="1001627628" sldId="290"/>
            <ac:spMk id="4" creationId="{1042EE57-A3BC-49D1-A40D-AE102766780B}"/>
          </ac:spMkLst>
        </pc:spChg>
        <pc:grpChg chg="add mod">
          <ac:chgData name="Fernando C Correa" userId="a08d7f3c16d54179" providerId="LiveId" clId="{0FED219A-7BCA-49C3-937D-E3FA7E6DD874}" dt="2020-05-05T18:05:29.811" v="122" actId="1076"/>
          <ac:grpSpMkLst>
            <pc:docMk/>
            <pc:sldMk cId="1001627628" sldId="290"/>
            <ac:grpSpMk id="11" creationId="{E4EA4F72-EFE3-4F09-A7E7-6AABF9ABBF18}"/>
          </ac:grpSpMkLst>
        </pc:grpChg>
        <pc:graphicFrameChg chg="del">
          <ac:chgData name="Fernando C Correa" userId="a08d7f3c16d54179" providerId="LiveId" clId="{0FED219A-7BCA-49C3-937D-E3FA7E6DD874}" dt="2020-05-05T18:05:22.693" v="118" actId="478"/>
          <ac:graphicFrameMkLst>
            <pc:docMk/>
            <pc:sldMk cId="1001627628" sldId="290"/>
            <ac:graphicFrameMk id="5" creationId="{00000000-0000-0000-0000-000000000000}"/>
          </ac:graphicFrameMkLst>
        </pc:graphicFrame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5" creationId="{E3972336-02C1-47CD-97B1-80ABC70FA9B7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6" creationId="{20781BF0-8212-4D1A-9E98-63B0F1909496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7" creationId="{040851DC-21ED-45C7-8F74-D947F2610DF4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8" creationId="{E06E4486-40EB-49C0-BDD4-6308F01F499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sv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/>
            <a:t>Melhorar a experiência do jogador</a:t>
          </a:r>
          <a:endParaRPr lang="en-US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Melhorar a experiência do jogador</a:t>
          </a:r>
          <a:endParaRPr lang="en-US" sz="1600" kern="120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620B9-8DB4-437D-9DB3-E5F533804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259A9-DCB6-4615-88ED-946AB3E3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E5CE9-161A-4597-9D39-0C38E212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91217-2271-4E91-94B1-AF450305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43A73-4C9C-47FD-A41E-63B53574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6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2E527-7362-47CA-BD34-B9B927BF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AC804-1BA7-4D81-9E04-9221424B6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03F1B-9D09-4CF2-BFE8-90B44FCC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F1F6C-596A-4364-BCA1-CAC707C9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63726-BF30-4BA0-9F1A-F4F72F42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4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3E7406-6308-49EC-8D53-99853C18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063E25-C022-4D29-9E96-985885AEE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D9D70-FBA4-4619-B975-E0CCA480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648CC-0733-4181-AEBC-148BABDD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951CE-D5C7-4DB6-B373-D8AEE5FB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53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3E2B3-77C0-46C5-A120-381B4E06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F5BAA-6C29-4451-82DB-EC137466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22B61-CED3-416F-9777-AA5DBC5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5ACD3-62D2-4207-A28E-CAF6DB45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22FE7-37CF-4C66-A024-2BCC5C1D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9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9916-4E9D-4F68-8069-2671F4BD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C9912-FB46-4795-B96F-64B6BFA94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E84C4-E723-4962-9F04-9E46A099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42350-4947-4850-933A-97780551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28927-1A15-46D5-81B6-6EEC16D2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A8DE-3960-4306-BBDD-72B271ED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01372-025A-4213-A5CA-D1C13815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C64122-ED4D-4F27-A4B2-0DB9FF2B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5BD94E-F221-4F45-9752-127B1F2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9C959-03E6-40D7-9F96-13014158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93DE8F-A90F-4F88-AD99-4BDE094A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3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80E9D-98F7-4D15-83FB-0AC096B9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B2290-676E-40A3-A5A6-A11FBBBE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BA39D6-AF73-4FED-BBC1-B8F3F879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81D323-3EE2-44DF-89B0-9B17AE97E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C11AB0-2C20-411D-8075-E5E761F09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CCF839-C6E3-4E48-A6A8-B0B2155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0B2234-82CF-48F5-8BF8-55D35D99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07AA5D-C365-471C-9DDC-E9855FF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37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8865B-BF9E-42DF-8172-FD55C441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7D177E-2EC6-488E-B902-B0A08DDB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7708BF-CF96-4040-918E-BDCEA37F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F2EEF2-4727-44C6-B6D8-ABF15C6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D53860-3C83-43A7-A540-2975F881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4D3489-1631-438C-9DE7-7E8C720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B3F37F-D0AD-40C6-BDEE-27A98EBC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7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F5AE-BC3B-4D65-8F68-DB538172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FCA02-B243-4059-833D-96F337A8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3438B9-484F-4D3C-8D6E-94A34800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D4EC27-7FAD-4129-BD95-6ABB4A1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0B12AC-DB1E-4572-899E-57AB5F1C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9E95B-71FC-4EFA-A46E-93FBA246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2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3F2A2-BC9A-424A-8B12-85AB69C0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7EEEF5-DE42-4215-A55A-37D145337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57B280-91B9-41C6-8A63-17D46EB8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8BC6C2-87D1-48A5-9325-ED808F7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8105C-B599-4E6B-A2FE-89B42ADB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6719B-B81A-4B26-86F3-9AAF4CDA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7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BE3440-BB3C-4A02-8851-2536029E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6CD5C-482A-442A-9843-BDCB47F0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BED79-5FCB-4EEF-9397-98643CBE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A7250-6A9B-435E-864F-3CDCB991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4B5E1-F93C-46B1-BCF5-8EE1DF370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3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44988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pt-BR" dirty="0"/>
              <a:t>Fernando Correa – 01191089</a:t>
            </a:r>
          </a:p>
          <a:p>
            <a:pPr algn="r"/>
            <a:r>
              <a:rPr lang="pt-BR" dirty="0"/>
              <a:t>Gustavo Gonçalves – 01191</a:t>
            </a:r>
            <a:r>
              <a:rPr lang="pt-PT" altLang="pt-BR" dirty="0"/>
              <a:t>117</a:t>
            </a:r>
            <a:endParaRPr lang="pt-BR" dirty="0"/>
          </a:p>
          <a:p>
            <a:pPr algn="r"/>
            <a:r>
              <a:rPr lang="pt-BR" dirty="0"/>
              <a:t>Gustavo </a:t>
            </a:r>
            <a:r>
              <a:rPr lang="pt-BR" dirty="0" err="1"/>
              <a:t>Uesso</a:t>
            </a:r>
            <a:r>
              <a:rPr lang="pt-BR" dirty="0"/>
              <a:t> – 01191</a:t>
            </a:r>
            <a:r>
              <a:rPr lang="pt-PT" altLang="pt-BR" dirty="0"/>
              <a:t>012</a:t>
            </a:r>
            <a:endParaRPr lang="pt-BR" dirty="0"/>
          </a:p>
          <a:p>
            <a:pPr algn="r"/>
            <a:r>
              <a:rPr lang="pt-BR" dirty="0"/>
              <a:t>Henrique Souza – 01191043</a:t>
            </a:r>
          </a:p>
          <a:p>
            <a:pPr algn="r"/>
            <a:r>
              <a:rPr lang="pt-BR" dirty="0"/>
              <a:t>Henrique Matos – 01191125</a:t>
            </a:r>
          </a:p>
          <a:p>
            <a:pPr algn="r"/>
            <a:r>
              <a:rPr lang="pt-BR" dirty="0"/>
              <a:t>Oscar </a:t>
            </a:r>
            <a:r>
              <a:rPr lang="pt-BR" dirty="0" err="1"/>
              <a:t>Althausen</a:t>
            </a:r>
            <a:r>
              <a:rPr lang="pt-BR" dirty="0"/>
              <a:t> – 01191082</a:t>
            </a:r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Contexto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24" name="Espaço Reservado para Conteúdo 2"/>
          <p:cNvGraphicFramePr/>
          <p:nvPr/>
        </p:nvGraphicFramePr>
        <p:xfrm>
          <a:off x="-854018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5" name="Espaço Reservado para Conteúdo 2"/>
          <p:cNvGraphicFramePr/>
          <p:nvPr/>
        </p:nvGraphicFramePr>
        <p:xfrm>
          <a:off x="8345612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6" name="Espaço Reservado para Conteúdo 2"/>
          <p:cNvGraphicFramePr/>
          <p:nvPr/>
        </p:nvGraphicFramePr>
        <p:xfrm>
          <a:off x="5311322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7" name="Espaço Reservado para Conteúdo 2"/>
          <p:cNvGraphicFramePr/>
          <p:nvPr/>
        </p:nvGraphicFramePr>
        <p:xfrm>
          <a:off x="2180272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81031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Justificativa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/>
        </p:nvGraphicFramePr>
        <p:xfrm>
          <a:off x="-13663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903787147"/>
              </p:ext>
            </p:extLst>
          </p:nvPr>
        </p:nvGraphicFramePr>
        <p:xfrm>
          <a:off x="825034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Espaço Reservado para Conteúdo 2"/>
          <p:cNvGraphicFramePr/>
          <p:nvPr/>
        </p:nvGraphicFramePr>
        <p:xfrm>
          <a:off x="1610805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Espaço Reservado para Conteúdo 2"/>
          <p:cNvGraphicFramePr/>
          <p:nvPr/>
        </p:nvGraphicFramePr>
        <p:xfrm>
          <a:off x="5033301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Objetivo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940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 err="1"/>
              <a:t>Product</a:t>
            </a:r>
            <a:r>
              <a:rPr lang="pt-BR" dirty="0"/>
              <a:t> / Sprint Backlog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8F1A4823-8682-41E7-A5C1-1ABA2050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92" y="4571013"/>
            <a:ext cx="8202408" cy="21028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E3D15D1-6C66-4859-8D2D-7DECB3E4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9" y="1586283"/>
            <a:ext cx="4905375" cy="2001558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C0FFF3D3-78AB-4F03-AEA3-F792F1C928B1}"/>
              </a:ext>
            </a:extLst>
          </p:cNvPr>
          <p:cNvSpPr/>
          <p:nvPr/>
        </p:nvSpPr>
        <p:spPr>
          <a:xfrm>
            <a:off x="5872159" y="3679377"/>
            <a:ext cx="447677" cy="8001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91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Modelagem de Dados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8A26527B-E660-4631-8F8A-852E2844D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14" y="1386793"/>
            <a:ext cx="6459772" cy="52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Arquitetura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19194C0-71DB-4079-83CE-40E5CD764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1476069"/>
            <a:ext cx="63055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8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Planilha de Software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D1E3D129-AEE4-4620-B9D7-63672038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2261470"/>
            <a:ext cx="12007273" cy="282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6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Documento de Layout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4EA4F72-EFE3-4F09-A7E7-6AABF9ABBF18}"/>
              </a:ext>
            </a:extLst>
          </p:cNvPr>
          <p:cNvGrpSpPr/>
          <p:nvPr/>
        </p:nvGrpSpPr>
        <p:grpSpPr>
          <a:xfrm>
            <a:off x="0" y="2215146"/>
            <a:ext cx="12200965" cy="3535986"/>
            <a:chOff x="0" y="0"/>
            <a:chExt cx="12192000" cy="3535986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E3972336-02C1-47CD-97B1-80ABC70FA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3535986"/>
            </a:xfrm>
            <a:prstGeom prst="rect">
              <a:avLst/>
            </a:prstGeom>
          </p:spPr>
        </p:pic>
        <p:pic>
          <p:nvPicPr>
            <p:cNvPr id="16" name="Imagem 15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20781BF0-8212-4D1A-9E98-63B0F1909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831" y="786040"/>
              <a:ext cx="3246120" cy="1963902"/>
            </a:xfrm>
            <a:prstGeom prst="rect">
              <a:avLst/>
            </a:prstGeom>
          </p:spPr>
        </p:pic>
        <p:pic>
          <p:nvPicPr>
            <p:cNvPr id="17" name="Imagem 16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040851DC-21ED-45C7-8F74-D947F2610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2940" y="887483"/>
              <a:ext cx="3246120" cy="1761019"/>
            </a:xfrm>
            <a:prstGeom prst="rect">
              <a:avLst/>
            </a:prstGeom>
          </p:spPr>
        </p:pic>
        <p:pic>
          <p:nvPicPr>
            <p:cNvPr id="18" name="Imagem 17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E06E4486-40EB-49C0-BDD4-6308F01F4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17049" y="1301361"/>
              <a:ext cx="3246120" cy="933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627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Hunter</vt:lpstr>
      <vt:lpstr>Contexto</vt:lpstr>
      <vt:lpstr>Justificativa</vt:lpstr>
      <vt:lpstr>Objetivo</vt:lpstr>
      <vt:lpstr>Product / Sprint Backlog</vt:lpstr>
      <vt:lpstr>Modelagem de Dados</vt:lpstr>
      <vt:lpstr>Desenho de Arquitetura</vt:lpstr>
      <vt:lpstr>Planilha de Software</vt:lpstr>
      <vt:lpstr>Documento de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Hunter</dc:title>
  <dc:creator>Fernando C Correa</dc:creator>
  <cp:lastModifiedBy>Fernando C Correa</cp:lastModifiedBy>
  <cp:revision>1</cp:revision>
  <dcterms:created xsi:type="dcterms:W3CDTF">2020-05-05T17:45:01Z</dcterms:created>
  <dcterms:modified xsi:type="dcterms:W3CDTF">2020-05-05T21:10:53Z</dcterms:modified>
</cp:coreProperties>
</file>