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7062-38DE-4BD5-A049-4DDFE8AC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12617A-D5D4-41DC-B3D4-D0D4265D2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FAFD06-067D-4D9D-9C30-D380BFBF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E840B-0170-41E6-8881-30AE7BC2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B0F4D-E6A5-4CC8-A19E-6DC20F9F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57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572D9-4503-469F-9D1F-BC51DC5B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613CD-1F1F-491D-A23F-60551B552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622AD-FAD9-4E00-984B-EC8BD5FF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16F530-EEAC-4979-B230-C3306C57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2C59D5-320E-4FF5-8FA3-3F055EF2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10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DE4847-FCCF-41BE-91B7-DBAFCFEA7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12F64E-A4A3-4F17-912B-308D33247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4B9FA-FD2B-4CCC-AB65-52EEF0D0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1574BF-EE76-43DB-9315-1C06DFBF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F2B73-3765-4A87-B124-86113610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8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CF620-3483-420E-A488-170AB7CE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6AA0B-81FB-4732-B1B8-FDC4E993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814FCA-2A24-42CB-8A32-17562918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ED443-009F-4648-9A5E-73AE1EC6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A02AEC-D4F1-4EB4-8073-804CE1D9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32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2699-FB85-4FFB-8586-DFA684C1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0E3E35-6C61-4A59-A43B-9E395340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068B1-7802-4614-A55E-B39BCF4E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9D1304-CE00-46BB-9D87-84BBAD1F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B7B20-35CA-4786-964A-595E9AC6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56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22957-CF0B-416E-884A-38DB17B4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D8246-C6EC-4D2C-A78D-DF64A0AD7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2D56D3-1859-4111-A331-D30FCF33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71283B-0CD0-4F36-9878-D8C595B5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2AAE52-6814-4D21-AC18-A37A5923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B70872-8A84-49AA-81B0-334EE304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01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0F92D-5E8D-484A-A336-408457F3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3FF710-4EA5-4D94-AEF4-7ED73219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D99C71-7C67-4B73-A95A-247C35941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CA892C-C2EC-42E2-B538-5E14E2C0C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D8A2AD-AAE1-419F-85AD-C0B0BA2FC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3EB18A-B1FB-4122-826D-5A489754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889763-5967-45F2-9E9F-A0A6312C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71997C-75FB-4249-A959-2A60ED1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6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AA068-7A53-4692-A7A3-6FBDEE80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68C591-668A-423C-99C2-617C56E4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FF486-2ADF-44B5-9FE6-B4C34C56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30B2FB-F801-44B0-B7E5-7AE51B5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8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45E4E0-2536-4C01-A536-5839D65A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97E89A-C0FF-47A8-8DE2-40054C2B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C4C502-EC7E-4ECF-8A6B-42C21302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51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447AC-9F1D-4876-822F-6A5CDC7B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0B1E6-F322-46B9-AFC9-04BC0889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3235AB-3376-4DFB-A7EF-953A64D61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4161A1-7264-4604-BF57-16D6826B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009C12-44B4-4603-92E1-678452B1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9D7608-EBBE-4D6A-9E6A-8400E965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45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4C61D-19A4-4328-98A4-178BF54C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96EE29-5847-4009-9FE7-D5DC9CF4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061032-7186-4197-8B05-9251FBBE9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401FC6-3216-4A9A-BD31-6E5C6066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DB771A-0986-4DFB-85DA-11ED0C5C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19E3A9-CD3C-4BD5-998B-E3F7F0B9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1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9486C9-6AEE-402F-9FC4-62C2F366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96E2D8-8EA0-4B26-90AD-E91FA902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FC6B40-CBEF-49A9-BDF5-000E9E5C0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44EC-D0CA-4959-B9CD-FC70E57815F0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FAC74-66C7-4E62-98DF-456D5821A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4A63D-8534-4F91-93DF-DB805C945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1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21EA7CA-BDCA-475D-8F32-675B368BE695}"/>
              </a:ext>
            </a:extLst>
          </p:cNvPr>
          <p:cNvSpPr/>
          <p:nvPr/>
        </p:nvSpPr>
        <p:spPr>
          <a:xfrm rot="16200000">
            <a:off x="6074815" y="817099"/>
            <a:ext cx="196053" cy="11318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D8BCBD-45F4-42F5-84B1-3D75EED0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8" y="355942"/>
            <a:ext cx="10896808" cy="6128774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C97634E-F934-4E45-974C-68FCD90FFC28}"/>
              </a:ext>
            </a:extLst>
          </p:cNvPr>
          <p:cNvGrpSpPr/>
          <p:nvPr/>
        </p:nvGrpSpPr>
        <p:grpSpPr>
          <a:xfrm>
            <a:off x="2027973" y="2173181"/>
            <a:ext cx="3576912" cy="4374956"/>
            <a:chOff x="2027973" y="2173181"/>
            <a:chExt cx="3576912" cy="4374956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C58ECED-7E73-479A-B3D5-886551B9DA38}"/>
                </a:ext>
              </a:extLst>
            </p:cNvPr>
            <p:cNvSpPr txBox="1"/>
            <p:nvPr/>
          </p:nvSpPr>
          <p:spPr>
            <a:xfrm>
              <a:off x="2821928" y="2456550"/>
              <a:ext cx="27829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34CC4E9-D328-4D0D-925A-19D95CEEFA2D}"/>
                </a:ext>
              </a:extLst>
            </p:cNvPr>
            <p:cNvSpPr/>
            <p:nvPr/>
          </p:nvSpPr>
          <p:spPr>
            <a:xfrm>
              <a:off x="3081130" y="3021496"/>
              <a:ext cx="795131" cy="7752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20E42F3-1E58-432F-889E-53FF82C40144}"/>
                </a:ext>
              </a:extLst>
            </p:cNvPr>
            <p:cNvSpPr/>
            <p:nvPr/>
          </p:nvSpPr>
          <p:spPr>
            <a:xfrm>
              <a:off x="2027973" y="3964281"/>
              <a:ext cx="2901443" cy="7752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Talvez uma unificação de plataformas para melhor comunicação seria bom</a:t>
              </a:r>
              <a:r>
                <a:rPr lang="pt-B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E0703879-81B7-44AD-A431-64ADFBB279D8}"/>
                </a:ext>
              </a:extLst>
            </p:cNvPr>
            <p:cNvSpPr/>
            <p:nvPr/>
          </p:nvSpPr>
          <p:spPr>
            <a:xfrm>
              <a:off x="2313629" y="5772885"/>
              <a:ext cx="2782956" cy="7752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Um bom filtro de trolls, tanto no linguajar e ociosidade</a:t>
              </a:r>
              <a:r>
                <a:rPr lang="pt-B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0D17870-0F2C-40F3-B8B9-C8E7DC56988D}"/>
                </a:ext>
              </a:extLst>
            </p:cNvPr>
            <p:cNvSpPr/>
            <p:nvPr/>
          </p:nvSpPr>
          <p:spPr>
            <a:xfrm>
              <a:off x="2743197" y="4934212"/>
              <a:ext cx="2126190" cy="5207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B04CE0D-4723-45E8-A728-0A074C67AA6A}"/>
                </a:ext>
              </a:extLst>
            </p:cNvPr>
            <p:cNvSpPr txBox="1"/>
            <p:nvPr/>
          </p:nvSpPr>
          <p:spPr>
            <a:xfrm>
              <a:off x="2484782" y="2173181"/>
              <a:ext cx="238460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Convido pelo </a:t>
              </a:r>
              <a:r>
                <a:rPr lang="pt-BR" sz="1600" dirty="0" err="1"/>
                <a:t>Whatsapp</a:t>
              </a:r>
              <a:r>
                <a:rPr lang="pt-BR" sz="1600" dirty="0"/>
                <a:t>.</a:t>
              </a:r>
            </a:p>
          </p:txBody>
        </p:sp>
      </p:grpSp>
      <p:pic>
        <p:nvPicPr>
          <p:cNvPr id="21" name="Imagem 2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7BA3991-940A-446A-9A54-3EB667D75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4944220"/>
            <a:ext cx="623977" cy="62397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DEFEE7-03D8-4FB3-AD09-95ACB832C547}"/>
              </a:ext>
            </a:extLst>
          </p:cNvPr>
          <p:cNvSpPr txBox="1"/>
          <p:nvPr/>
        </p:nvSpPr>
        <p:spPr>
          <a:xfrm>
            <a:off x="4689103" y="2184929"/>
            <a:ext cx="27829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Convido por mensagem.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A0AC7CB-B931-4B4A-AF31-5CE33271B2B4}"/>
              </a:ext>
            </a:extLst>
          </p:cNvPr>
          <p:cNvSpPr/>
          <p:nvPr/>
        </p:nvSpPr>
        <p:spPr>
          <a:xfrm>
            <a:off x="4954682" y="3965998"/>
            <a:ext cx="2247176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poderiam melhorar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5" name="Imagem 2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EDE73F2-A590-4CD6-A4FD-A466D29F1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16" y="4983555"/>
            <a:ext cx="623977" cy="623977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8B1DA45-D160-47E9-AB82-C227D88B666B}"/>
              </a:ext>
            </a:extLst>
          </p:cNvPr>
          <p:cNvSpPr/>
          <p:nvPr/>
        </p:nvSpPr>
        <p:spPr>
          <a:xfrm>
            <a:off x="5215071" y="5765141"/>
            <a:ext cx="1681451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Uma rede social para jogadores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D2AABF-F213-4C40-8727-010E594723D6}"/>
              </a:ext>
            </a:extLst>
          </p:cNvPr>
          <p:cNvSpPr txBox="1"/>
          <p:nvPr/>
        </p:nvSpPr>
        <p:spPr>
          <a:xfrm>
            <a:off x="6916733" y="2164162"/>
            <a:ext cx="19841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Convido diretamente no jogo</a:t>
            </a:r>
          </a:p>
        </p:txBody>
      </p:sp>
      <p:pic>
        <p:nvPicPr>
          <p:cNvPr id="29" name="Imagem 28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74F65FEA-319F-465D-A42B-2DE96328C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90" y="3034053"/>
            <a:ext cx="761498" cy="761498"/>
          </a:xfrm>
          <a:prstGeom prst="rect">
            <a:avLst/>
          </a:prstGeom>
        </p:spPr>
      </p:pic>
      <p:pic>
        <p:nvPicPr>
          <p:cNvPr id="30" name="Imagem 29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50547A6C-3AA3-49F4-BE8E-B1A172BD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07" y="3028372"/>
            <a:ext cx="761498" cy="761498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393589E-812D-448E-BCA3-73D200DD0E50}"/>
              </a:ext>
            </a:extLst>
          </p:cNvPr>
          <p:cNvSpPr/>
          <p:nvPr/>
        </p:nvSpPr>
        <p:spPr>
          <a:xfrm>
            <a:off x="6958843" y="3964281"/>
            <a:ext cx="2194601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Unificação dos gamers em alguma plataforma</a:t>
            </a:r>
          </a:p>
        </p:txBody>
      </p:sp>
      <p:pic>
        <p:nvPicPr>
          <p:cNvPr id="32" name="Imagem 3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53FC3E9-529D-41FB-A21F-22E667570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54" y="4957730"/>
            <a:ext cx="623977" cy="623977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EE81A72-E020-455E-BCD6-F1481CEDAFA4}"/>
              </a:ext>
            </a:extLst>
          </p:cNvPr>
          <p:cNvSpPr/>
          <p:nvPr/>
        </p:nvSpPr>
        <p:spPr>
          <a:xfrm>
            <a:off x="7138375" y="5794422"/>
            <a:ext cx="1681451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Ser mais realista; Melhorar os gráficos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9" name="Imagem 3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F874A32-CE49-431B-A0C3-D194D2F6B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3771" y="3016941"/>
            <a:ext cx="761500" cy="7615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ADF92884-676D-4119-8995-53988BA3302D}"/>
              </a:ext>
            </a:extLst>
          </p:cNvPr>
          <p:cNvSpPr txBox="1"/>
          <p:nvPr/>
        </p:nvSpPr>
        <p:spPr>
          <a:xfrm>
            <a:off x="8965915" y="2164162"/>
            <a:ext cx="2260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Convido pessoalmente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6D817922-AD91-4670-A658-F4B04C993DEF}"/>
              </a:ext>
            </a:extLst>
          </p:cNvPr>
          <p:cNvSpPr/>
          <p:nvPr/>
        </p:nvSpPr>
        <p:spPr>
          <a:xfrm>
            <a:off x="8965915" y="3964281"/>
            <a:ext cx="2260172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 sinto servido, porém sentindo que ainda falta algo</a:t>
            </a:r>
          </a:p>
        </p:txBody>
      </p:sp>
      <p:pic>
        <p:nvPicPr>
          <p:cNvPr id="42" name="Imagem 4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BC6A9DD-B347-475F-A550-176DA54C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913" y="4933299"/>
            <a:ext cx="623977" cy="623977"/>
          </a:xfrm>
          <a:prstGeom prst="rect">
            <a:avLst/>
          </a:prstGeom>
        </p:spPr>
      </p:pic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94EC328-BE12-44B1-A158-9CBD051BD41A}"/>
              </a:ext>
            </a:extLst>
          </p:cNvPr>
          <p:cNvSpPr/>
          <p:nvPr/>
        </p:nvSpPr>
        <p:spPr>
          <a:xfrm>
            <a:off x="9061679" y="5802384"/>
            <a:ext cx="1681451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Melhorar o </a:t>
            </a:r>
            <a:r>
              <a:rPr lang="pt-BR" dirty="0" err="1">
                <a:solidFill>
                  <a:schemeClr val="tx1"/>
                </a:solidFill>
              </a:rPr>
              <a:t>delay</a:t>
            </a:r>
            <a:r>
              <a:rPr lang="pt-BR" dirty="0">
                <a:solidFill>
                  <a:schemeClr val="tx1"/>
                </a:solidFill>
              </a:rPr>
              <a:t> de resposta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1B5AFD6-589B-43E2-A930-CDE8D9E31BBD}"/>
              </a:ext>
            </a:extLst>
          </p:cNvPr>
          <p:cNvSpPr/>
          <p:nvPr/>
        </p:nvSpPr>
        <p:spPr>
          <a:xfrm>
            <a:off x="10743131" y="5943600"/>
            <a:ext cx="904342" cy="775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A4FA14F-7415-4811-B733-98038CCC2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8581" y="3016942"/>
            <a:ext cx="761498" cy="761498"/>
          </a:xfrm>
          <a:prstGeom prst="rect">
            <a:avLst/>
          </a:prstGeom>
        </p:spPr>
      </p:pic>
      <p:sp>
        <p:nvSpPr>
          <p:cNvPr id="18" name="Fluxograma: Conector 17">
            <a:extLst>
              <a:ext uri="{FF2B5EF4-FFF2-40B4-BE49-F238E27FC236}">
                <a16:creationId xmlns:a16="http://schemas.microsoft.com/office/drawing/2014/main" id="{C50DFB97-D080-46BA-B064-18E169C55235}"/>
              </a:ext>
            </a:extLst>
          </p:cNvPr>
          <p:cNvSpPr/>
          <p:nvPr/>
        </p:nvSpPr>
        <p:spPr>
          <a:xfrm>
            <a:off x="3324358" y="3070852"/>
            <a:ext cx="710573" cy="688742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31705006-6E71-48BB-9B92-03A3034A5791}"/>
              </a:ext>
            </a:extLst>
          </p:cNvPr>
          <p:cNvSpPr/>
          <p:nvPr/>
        </p:nvSpPr>
        <p:spPr>
          <a:xfrm>
            <a:off x="5513796" y="3054438"/>
            <a:ext cx="685212" cy="688742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13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Martins Goncalves</dc:creator>
  <cp:lastModifiedBy>Gustavo Henrique Martins Goncalves</cp:lastModifiedBy>
  <cp:revision>8</cp:revision>
  <dcterms:created xsi:type="dcterms:W3CDTF">2020-03-10T17:51:01Z</dcterms:created>
  <dcterms:modified xsi:type="dcterms:W3CDTF">2020-04-21T23:48:03Z</dcterms:modified>
</cp:coreProperties>
</file>