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C52B-54FD-41A2-AC7B-BB76FA97A4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BA353-92F3-493F-B8FD-7200FA3234B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12192000" cy="483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0"/>
            <a:ext cx="12192000" cy="483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483616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-30480"/>
            <a:ext cx="10236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que </a:t>
            </a:r>
            <a:r>
              <a:rPr lang="pt-BR" sz="2000" b="1" dirty="0"/>
              <a:t>pensa e sente ?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599950" y="2218026"/>
            <a:ext cx="1560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ouve ?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1346933" y="2539851"/>
            <a:ext cx="13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vê ?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5999" y="4836160"/>
            <a:ext cx="0" cy="202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0320" y="4833620"/>
            <a:ext cx="6117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sz="2000" b="1" dirty="0"/>
              <a:t>dores ?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96635" y="4808220"/>
            <a:ext cx="6095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sz="2000" b="1" dirty="0"/>
              <a:t>necessidades ?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97780" y="4414520"/>
            <a:ext cx="251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fala e faz?</a:t>
            </a:r>
            <a:endParaRPr lang="en-US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B96825-2077-4839-8296-7547348C418F}"/>
              </a:ext>
            </a:extLst>
          </p:cNvPr>
          <p:cNvGrpSpPr/>
          <p:nvPr/>
        </p:nvGrpSpPr>
        <p:grpSpPr>
          <a:xfrm>
            <a:off x="2717833" y="-211252"/>
            <a:ext cx="1659045" cy="1659045"/>
            <a:chOff x="2595284" y="-313597"/>
            <a:chExt cx="1659045" cy="1659045"/>
          </a:xfrm>
        </p:grpSpPr>
        <p:pic>
          <p:nvPicPr>
            <p:cNvPr id="34" name="Picture 33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284" y="-313597"/>
              <a:ext cx="1659045" cy="1659045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981504" y="62168"/>
              <a:ext cx="896999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”Treinando mais eu alcanço meus objetivos”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2E3782D-0EC1-4405-AFEC-AE658776D1D0}"/>
              </a:ext>
            </a:extLst>
          </p:cNvPr>
          <p:cNvGrpSpPr/>
          <p:nvPr/>
        </p:nvGrpSpPr>
        <p:grpSpPr>
          <a:xfrm>
            <a:off x="4135357" y="392229"/>
            <a:ext cx="1659600" cy="1659600"/>
            <a:chOff x="4003826" y="168998"/>
            <a:chExt cx="1659600" cy="1659600"/>
          </a:xfrm>
        </p:grpSpPr>
        <p:pic>
          <p:nvPicPr>
            <p:cNvPr id="35" name="Picture 34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826" y="168998"/>
              <a:ext cx="1659600" cy="16596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333778" y="463636"/>
              <a:ext cx="112038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“Me interando das novas atualizações melhoro minha gameplay”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F67387B-528A-4BE1-A2A7-7BDF04F50FD5}"/>
              </a:ext>
            </a:extLst>
          </p:cNvPr>
          <p:cNvGrpSpPr/>
          <p:nvPr/>
        </p:nvGrpSpPr>
        <p:grpSpPr>
          <a:xfrm>
            <a:off x="6297175" y="384038"/>
            <a:ext cx="1659600" cy="1659600"/>
            <a:chOff x="6097420" y="168668"/>
            <a:chExt cx="1659600" cy="1659600"/>
          </a:xfrm>
        </p:grpSpPr>
        <p:pic>
          <p:nvPicPr>
            <p:cNvPr id="36" name="Picture 35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420" y="168668"/>
              <a:ext cx="1659600" cy="1659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413449" y="526109"/>
              <a:ext cx="10140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“Espero que os jogos fiquem mais acessíveis”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1CAF2E64-BB1E-4709-89A4-C8726F4A90EA}"/>
              </a:ext>
            </a:extLst>
          </p:cNvPr>
          <p:cNvGrpSpPr/>
          <p:nvPr/>
        </p:nvGrpSpPr>
        <p:grpSpPr>
          <a:xfrm>
            <a:off x="298709" y="528502"/>
            <a:ext cx="1659600" cy="1659600"/>
            <a:chOff x="102446" y="415592"/>
            <a:chExt cx="1659600" cy="1659600"/>
          </a:xfrm>
        </p:grpSpPr>
        <p:pic>
          <p:nvPicPr>
            <p:cNvPr id="37" name="Picture 36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46" y="415592"/>
              <a:ext cx="1659600" cy="16596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66460" y="755432"/>
              <a:ext cx="89725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Tendências dentro dos jogos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C0CC18E9-47A1-4ADC-B7BD-57A6006E1725}"/>
              </a:ext>
            </a:extLst>
          </p:cNvPr>
          <p:cNvGrpSpPr/>
          <p:nvPr/>
        </p:nvGrpSpPr>
        <p:grpSpPr>
          <a:xfrm>
            <a:off x="3183257" y="1653526"/>
            <a:ext cx="1659600" cy="1659600"/>
            <a:chOff x="2894018" y="1437117"/>
            <a:chExt cx="1659600" cy="1659600"/>
          </a:xfrm>
        </p:grpSpPr>
        <p:pic>
          <p:nvPicPr>
            <p:cNvPr id="39" name="Picture 38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4018" y="1437117"/>
              <a:ext cx="1659600" cy="1659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190304" y="1746153"/>
              <a:ext cx="11203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Notícias sobre os lançamentos (equipamentos, atualizações)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1E0223F-4C14-41A0-8940-FF58A4CF0252}"/>
              </a:ext>
            </a:extLst>
          </p:cNvPr>
          <p:cNvGrpSpPr/>
          <p:nvPr/>
        </p:nvGrpSpPr>
        <p:grpSpPr>
          <a:xfrm>
            <a:off x="284756" y="2776284"/>
            <a:ext cx="1659600" cy="1659600"/>
            <a:chOff x="113846" y="1910817"/>
            <a:chExt cx="1659600" cy="1659600"/>
          </a:xfrm>
        </p:grpSpPr>
        <p:pic>
          <p:nvPicPr>
            <p:cNvPr id="38" name="Picture 37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46" y="1910817"/>
              <a:ext cx="1659600" cy="16596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63359" y="2258238"/>
              <a:ext cx="11203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“Quanto mais você jogar, melhor você ficará”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A36A99A-8625-4FBB-BF71-A24499B77C49}"/>
              </a:ext>
            </a:extLst>
          </p:cNvPr>
          <p:cNvGrpSpPr/>
          <p:nvPr/>
        </p:nvGrpSpPr>
        <p:grpSpPr>
          <a:xfrm>
            <a:off x="7480180" y="1592844"/>
            <a:ext cx="1659600" cy="1659600"/>
            <a:chOff x="7167003" y="1447306"/>
            <a:chExt cx="1659600" cy="1659600"/>
          </a:xfrm>
        </p:grpSpPr>
        <p:pic>
          <p:nvPicPr>
            <p:cNvPr id="45" name="Picture 44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03" y="1447306"/>
              <a:ext cx="1659600" cy="16596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7514929" y="1823564"/>
              <a:ext cx="98381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Assiste vídeos e transmissões onlines de jogos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2353478-4446-4EE3-9800-9D2EC4896751}"/>
              </a:ext>
            </a:extLst>
          </p:cNvPr>
          <p:cNvGrpSpPr/>
          <p:nvPr/>
        </p:nvGrpSpPr>
        <p:grpSpPr>
          <a:xfrm>
            <a:off x="10346237" y="373455"/>
            <a:ext cx="1659600" cy="1659600"/>
            <a:chOff x="10052835" y="618038"/>
            <a:chExt cx="1659600" cy="1659600"/>
          </a:xfrm>
        </p:grpSpPr>
        <p:pic>
          <p:nvPicPr>
            <p:cNvPr id="43" name="Picture 42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835" y="618038"/>
              <a:ext cx="1659600" cy="16596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0377796" y="960075"/>
              <a:ext cx="11046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Assite séries, filmes e animes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436090" y="2640171"/>
            <a:ext cx="112038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125FF88-C4CE-4634-BF73-20B7A392EC90}"/>
              </a:ext>
            </a:extLst>
          </p:cNvPr>
          <p:cNvGrpSpPr/>
          <p:nvPr/>
        </p:nvGrpSpPr>
        <p:grpSpPr>
          <a:xfrm>
            <a:off x="10401013" y="2762881"/>
            <a:ext cx="1659600" cy="1659600"/>
            <a:chOff x="10014154" y="2217000"/>
            <a:chExt cx="1659600" cy="1659600"/>
          </a:xfrm>
        </p:grpSpPr>
        <p:pic>
          <p:nvPicPr>
            <p:cNvPr id="44" name="Picture 43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4154" y="2217000"/>
              <a:ext cx="1659600" cy="16596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10318808" y="2543011"/>
              <a:ext cx="11582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Notícias através do Twitter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47D05F1-C736-4BBC-9848-90A95172F3B7}"/>
              </a:ext>
            </a:extLst>
          </p:cNvPr>
          <p:cNvGrpSpPr/>
          <p:nvPr/>
        </p:nvGrpSpPr>
        <p:grpSpPr>
          <a:xfrm>
            <a:off x="5945241" y="3003539"/>
            <a:ext cx="1659600" cy="1659600"/>
            <a:chOff x="5947862" y="2889538"/>
            <a:chExt cx="1659600" cy="1659600"/>
          </a:xfrm>
        </p:grpSpPr>
        <p:pic>
          <p:nvPicPr>
            <p:cNvPr id="47" name="Picture 46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862" y="2889538"/>
              <a:ext cx="1659600" cy="16596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55595" y="3189852"/>
              <a:ext cx="112038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Preciso aprender a jogar em determinada posição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C926A19-5CDB-43CE-9D83-2F8599634C31}"/>
              </a:ext>
            </a:extLst>
          </p:cNvPr>
          <p:cNvGrpSpPr/>
          <p:nvPr/>
        </p:nvGrpSpPr>
        <p:grpSpPr>
          <a:xfrm>
            <a:off x="4315348" y="3003539"/>
            <a:ext cx="1659600" cy="1659600"/>
            <a:chOff x="4344185" y="2922005"/>
            <a:chExt cx="1659600" cy="1659600"/>
          </a:xfrm>
        </p:grpSpPr>
        <p:pic>
          <p:nvPicPr>
            <p:cNvPr id="48" name="Picture 47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185" y="2922005"/>
              <a:ext cx="1659600" cy="16596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674575" y="3221364"/>
              <a:ext cx="11203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Preciso estar entre os melhores jogadores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ED7EB03-B8EF-4348-A111-C0B44CE7D7F8}"/>
              </a:ext>
            </a:extLst>
          </p:cNvPr>
          <p:cNvGrpSpPr/>
          <p:nvPr/>
        </p:nvGrpSpPr>
        <p:grpSpPr>
          <a:xfrm>
            <a:off x="2643186" y="3422697"/>
            <a:ext cx="1659600" cy="1659600"/>
            <a:chOff x="2668797" y="3245958"/>
            <a:chExt cx="1659600" cy="1659600"/>
          </a:xfrm>
        </p:grpSpPr>
        <p:pic>
          <p:nvPicPr>
            <p:cNvPr id="49" name="Picture 48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797" y="3245958"/>
              <a:ext cx="1659600" cy="1659600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982156" y="3551598"/>
              <a:ext cx="112038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É um pouco tímido e costuma conversar sobre cultura pop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7C3066E5-1CBC-461D-A7C0-641D469F8CB0}"/>
              </a:ext>
            </a:extLst>
          </p:cNvPr>
          <p:cNvGrpSpPr/>
          <p:nvPr/>
        </p:nvGrpSpPr>
        <p:grpSpPr>
          <a:xfrm>
            <a:off x="310511" y="5033010"/>
            <a:ext cx="1659600" cy="1659600"/>
            <a:chOff x="-303433" y="4906347"/>
            <a:chExt cx="1659600" cy="1659600"/>
          </a:xfrm>
        </p:grpSpPr>
        <p:pic>
          <p:nvPicPr>
            <p:cNvPr id="50" name="Picture 49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3433" y="4906347"/>
              <a:ext cx="1659600" cy="1659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34389" y="5278393"/>
              <a:ext cx="1120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Conexão ruim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B710DFBB-A629-44B5-A60E-55A8BCB2C8C2}"/>
              </a:ext>
            </a:extLst>
          </p:cNvPr>
          <p:cNvGrpSpPr/>
          <p:nvPr/>
        </p:nvGrpSpPr>
        <p:grpSpPr>
          <a:xfrm>
            <a:off x="2240349" y="5033010"/>
            <a:ext cx="1659600" cy="1659600"/>
            <a:chOff x="1237814" y="4906796"/>
            <a:chExt cx="1659600" cy="1659600"/>
          </a:xfrm>
        </p:grpSpPr>
        <p:pic>
          <p:nvPicPr>
            <p:cNvPr id="51" name="Picture 50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814" y="4906796"/>
              <a:ext cx="1659600" cy="165960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540590" y="5235573"/>
              <a:ext cx="1120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Dificuldade em encontrar times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DEFBD09D-E6AD-486B-88AE-9AD688CC1A0D}"/>
              </a:ext>
            </a:extLst>
          </p:cNvPr>
          <p:cNvGrpSpPr/>
          <p:nvPr/>
        </p:nvGrpSpPr>
        <p:grpSpPr>
          <a:xfrm>
            <a:off x="4031275" y="5004813"/>
            <a:ext cx="1659600" cy="1659600"/>
            <a:chOff x="2819297" y="4906544"/>
            <a:chExt cx="1659600" cy="1659600"/>
          </a:xfrm>
        </p:grpSpPr>
        <p:pic>
          <p:nvPicPr>
            <p:cNvPr id="52" name="Picture 51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297" y="4906544"/>
              <a:ext cx="1659600" cy="16596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170781" y="5251390"/>
              <a:ext cx="11203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Dificuldade em combinar os jogos com seu calendário</a:t>
              </a: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E4D3369-C964-4FD3-8A50-F150C691A9C5}"/>
              </a:ext>
            </a:extLst>
          </p:cNvPr>
          <p:cNvGrpSpPr/>
          <p:nvPr/>
        </p:nvGrpSpPr>
        <p:grpSpPr>
          <a:xfrm>
            <a:off x="6019528" y="5038842"/>
            <a:ext cx="1659600" cy="1659600"/>
            <a:chOff x="5825761" y="4859655"/>
            <a:chExt cx="1659600" cy="1659600"/>
          </a:xfrm>
        </p:grpSpPr>
        <p:pic>
          <p:nvPicPr>
            <p:cNvPr id="53" name="Picture 52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761" y="4859655"/>
              <a:ext cx="1659600" cy="16596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123770" y="5222971"/>
              <a:ext cx="1120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Encontrar times para jogar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AEECAEC-4615-4282-85AC-5C45730CB8DF}"/>
              </a:ext>
            </a:extLst>
          </p:cNvPr>
          <p:cNvGrpSpPr/>
          <p:nvPr/>
        </p:nvGrpSpPr>
        <p:grpSpPr>
          <a:xfrm>
            <a:off x="7526982" y="3416067"/>
            <a:ext cx="1659600" cy="1659600"/>
            <a:chOff x="7375977" y="3198783"/>
            <a:chExt cx="1659600" cy="1659600"/>
          </a:xfrm>
        </p:grpSpPr>
        <p:pic>
          <p:nvPicPr>
            <p:cNvPr id="2" name="Picture 1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77" y="3198783"/>
              <a:ext cx="1659600" cy="1659600"/>
            </a:xfrm>
            <a:prstGeom prst="rect">
              <a:avLst/>
            </a:prstGeom>
          </p:spPr>
        </p:pic>
        <p:sp>
          <p:nvSpPr>
            <p:cNvPr id="3" name="TextBox 65"/>
            <p:cNvSpPr txBox="1"/>
            <p:nvPr/>
          </p:nvSpPr>
          <p:spPr>
            <a:xfrm>
              <a:off x="7690426" y="3519646"/>
              <a:ext cx="11203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Incentiva as pessoas a seu redor a jogar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C906E1E-A532-49E2-9464-6548CBDF1986}"/>
              </a:ext>
            </a:extLst>
          </p:cNvPr>
          <p:cNvGrpSpPr/>
          <p:nvPr/>
        </p:nvGrpSpPr>
        <p:grpSpPr>
          <a:xfrm>
            <a:off x="9004288" y="1576873"/>
            <a:ext cx="1659600" cy="1659600"/>
            <a:chOff x="8596630" y="960075"/>
            <a:chExt cx="1659600" cy="1659600"/>
          </a:xfrm>
        </p:grpSpPr>
        <p:pic>
          <p:nvPicPr>
            <p:cNvPr id="9" name="Picture 8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6630" y="960075"/>
              <a:ext cx="1659600" cy="1659600"/>
            </a:xfrm>
            <a:prstGeom prst="rect">
              <a:avLst/>
            </a:prstGeom>
          </p:spPr>
        </p:pic>
        <p:sp>
          <p:nvSpPr>
            <p:cNvPr id="10" name="TextBox 61"/>
            <p:cNvSpPr txBox="1"/>
            <p:nvPr/>
          </p:nvSpPr>
          <p:spPr>
            <a:xfrm>
              <a:off x="8854061" y="1235877"/>
              <a:ext cx="12312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Mercado tentando manter o usuário através de atualizações e expansões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A44B570-9D82-4844-A2FC-46944AA9818B}"/>
              </a:ext>
            </a:extLst>
          </p:cNvPr>
          <p:cNvGrpSpPr/>
          <p:nvPr/>
        </p:nvGrpSpPr>
        <p:grpSpPr>
          <a:xfrm>
            <a:off x="1546909" y="1688225"/>
            <a:ext cx="1659600" cy="1659600"/>
            <a:chOff x="1510988" y="1284082"/>
            <a:chExt cx="1659600" cy="1659600"/>
          </a:xfrm>
        </p:grpSpPr>
        <p:pic>
          <p:nvPicPr>
            <p:cNvPr id="11" name="Picture 10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988" y="1284082"/>
              <a:ext cx="1659600" cy="1659600"/>
            </a:xfrm>
            <a:prstGeom prst="rect">
              <a:avLst/>
            </a:prstGeom>
          </p:spPr>
        </p:pic>
        <p:sp>
          <p:nvSpPr>
            <p:cNvPr id="12" name="TextBox 59"/>
            <p:cNvSpPr txBox="1"/>
            <p:nvPr/>
          </p:nvSpPr>
          <p:spPr>
            <a:xfrm>
              <a:off x="1837271" y="1618577"/>
              <a:ext cx="1120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Recomendações e dicas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DDFA7C5-D186-414E-A85E-8580AF93D153}"/>
              </a:ext>
            </a:extLst>
          </p:cNvPr>
          <p:cNvGrpSpPr/>
          <p:nvPr/>
        </p:nvGrpSpPr>
        <p:grpSpPr>
          <a:xfrm>
            <a:off x="7913670" y="-181989"/>
            <a:ext cx="1659600" cy="1659600"/>
            <a:chOff x="7910345" y="-324727"/>
            <a:chExt cx="1659600" cy="1659600"/>
          </a:xfrm>
        </p:grpSpPr>
        <p:pic>
          <p:nvPicPr>
            <p:cNvPr id="13" name="Picture 12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0345" y="-324727"/>
              <a:ext cx="1659600" cy="1659600"/>
            </a:xfrm>
            <a:prstGeom prst="rect">
              <a:avLst/>
            </a:prstGeom>
          </p:spPr>
        </p:pic>
        <p:sp>
          <p:nvSpPr>
            <p:cNvPr id="14" name="TextBox 57"/>
            <p:cNvSpPr txBox="1"/>
            <p:nvPr/>
          </p:nvSpPr>
          <p:spPr>
            <a:xfrm>
              <a:off x="8232673" y="31248"/>
              <a:ext cx="9778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en-US" sz="1100" dirty="0"/>
                <a:t>Preciso de mais tempo para fazer o que gosto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64809B8-3271-4E57-A640-FBACAC1A68DB}"/>
              </a:ext>
            </a:extLst>
          </p:cNvPr>
          <p:cNvGrpSpPr/>
          <p:nvPr/>
        </p:nvGrpSpPr>
        <p:grpSpPr>
          <a:xfrm>
            <a:off x="7598874" y="5031826"/>
            <a:ext cx="1659600" cy="1659600"/>
            <a:chOff x="7366373" y="4835974"/>
            <a:chExt cx="1659600" cy="1659600"/>
          </a:xfrm>
        </p:grpSpPr>
        <p:pic>
          <p:nvPicPr>
            <p:cNvPr id="54" name="Picture 53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373" y="4835974"/>
              <a:ext cx="1659600" cy="1659600"/>
            </a:xfrm>
            <a:prstGeom prst="rect">
              <a:avLst/>
            </a:prstGeom>
          </p:spPr>
        </p:pic>
        <p:sp>
          <p:nvSpPr>
            <p:cNvPr id="16" name="TextBox 72"/>
            <p:cNvSpPr txBox="1"/>
            <p:nvPr/>
          </p:nvSpPr>
          <p:spPr>
            <a:xfrm>
              <a:off x="7636562" y="5148821"/>
              <a:ext cx="11179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Uma máquina em que consiga ter uma melhor performance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2C681B61-48F3-4647-A97F-68A27C0880DB}"/>
              </a:ext>
            </a:extLst>
          </p:cNvPr>
          <p:cNvGrpSpPr/>
          <p:nvPr/>
        </p:nvGrpSpPr>
        <p:grpSpPr>
          <a:xfrm>
            <a:off x="9122831" y="5033010"/>
            <a:ext cx="1659600" cy="1659600"/>
            <a:chOff x="8907851" y="4783652"/>
            <a:chExt cx="1659600" cy="1659600"/>
          </a:xfrm>
        </p:grpSpPr>
        <p:pic>
          <p:nvPicPr>
            <p:cNvPr id="55" name="Picture 54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7851" y="4783652"/>
              <a:ext cx="1659600" cy="1659600"/>
            </a:xfrm>
            <a:prstGeom prst="rect">
              <a:avLst/>
            </a:prstGeom>
          </p:spPr>
        </p:pic>
        <p:sp>
          <p:nvSpPr>
            <p:cNvPr id="17" name="TextBox 72"/>
            <p:cNvSpPr txBox="1"/>
            <p:nvPr/>
          </p:nvSpPr>
          <p:spPr>
            <a:xfrm>
              <a:off x="9225855" y="5131743"/>
              <a:ext cx="1120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Ambiente silencioso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EA129AAA-91B6-4602-84C4-B6F1B957D46E}"/>
              </a:ext>
            </a:extLst>
          </p:cNvPr>
          <p:cNvGrpSpPr/>
          <p:nvPr/>
        </p:nvGrpSpPr>
        <p:grpSpPr>
          <a:xfrm>
            <a:off x="10643007" y="5033010"/>
            <a:ext cx="1659600" cy="1659600"/>
            <a:chOff x="10476936" y="4814767"/>
            <a:chExt cx="1659600" cy="1659600"/>
          </a:xfrm>
        </p:grpSpPr>
        <p:pic>
          <p:nvPicPr>
            <p:cNvPr id="18" name="Picture 17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6936" y="4814767"/>
              <a:ext cx="1659600" cy="1659600"/>
            </a:xfrm>
            <a:prstGeom prst="rect">
              <a:avLst/>
            </a:prstGeom>
          </p:spPr>
        </p:pic>
        <p:sp>
          <p:nvSpPr>
            <p:cNvPr id="22" name="TextBox 72"/>
            <p:cNvSpPr txBox="1"/>
            <p:nvPr/>
          </p:nvSpPr>
          <p:spPr>
            <a:xfrm>
              <a:off x="10746545" y="5138332"/>
              <a:ext cx="11203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1100" dirty="0"/>
                <a:t>Otimizar melhor seu tempo disponível</a:t>
              </a:r>
            </a:p>
          </p:txBody>
        </p:sp>
      </p:grpSp>
      <p:pic>
        <p:nvPicPr>
          <p:cNvPr id="26" name="Picture 25" descr="Untitled Diagr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63" y="1523616"/>
            <a:ext cx="1800225" cy="1800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184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Rover, Marco Antonio Morais</dc:creator>
  <cp:lastModifiedBy>Fernando C Correa</cp:lastModifiedBy>
  <cp:revision>12</cp:revision>
  <dcterms:created xsi:type="dcterms:W3CDTF">2020-03-05T20:30:17Z</dcterms:created>
  <dcterms:modified xsi:type="dcterms:W3CDTF">2020-03-06T14:09:06Z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  <property fmtid="{D5CDD505-2E9C-101B-9397-08002B2CF9AE}" pid="3" name="KSOProductBuildVer">
    <vt:lpwstr>1033-11.1.0.9080</vt:lpwstr>
  </property>
</Properties>
</file>