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95F8E-44A7-4ABF-B5EA-329AEE1BF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Fuel Economy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D8329-C6A7-47B9-B0F8-C47896989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Finding the best options: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E9ED-B465-47DC-AFB1-7526EE3D5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4072" r="17330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8BF0-B05F-41BC-86F0-4D810387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Hybrids in the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8874-BCD7-42C8-A247-5DDAAD06B7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Better CTY MPG</a:t>
            </a:r>
          </a:p>
          <a:p>
            <a:r>
              <a:rPr lang="en-US" dirty="0"/>
              <a:t>Similar HWY MPG</a:t>
            </a:r>
          </a:p>
          <a:p>
            <a:r>
              <a:rPr lang="en-US" dirty="0"/>
              <a:t>Overall better Fuel Economy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C846A-EB14-4419-B903-27A73F272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3297" y="2057400"/>
            <a:ext cx="4779406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5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1486-E702-400E-B74E-36D671AB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0143-0F0A-469C-A758-390BE319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usage of HWY has little to no impact on Fuel Economy</a:t>
            </a:r>
          </a:p>
          <a:p>
            <a:r>
              <a:rPr lang="en-US" dirty="0"/>
              <a:t>Consider manufacturers of small to mid sized cars for primary city usage</a:t>
            </a:r>
          </a:p>
          <a:p>
            <a:r>
              <a:rPr lang="en-US" dirty="0"/>
              <a:t>Move to Hybrids for city only usage</a:t>
            </a:r>
          </a:p>
        </p:txBody>
      </p:sp>
    </p:spTree>
    <p:extLst>
      <p:ext uri="{BB962C8B-B14F-4D97-AF65-F5344CB8AC3E}">
        <p14:creationId xmlns:p14="http://schemas.microsoft.com/office/powerpoint/2010/main" val="355406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C726-39B7-4435-B80A-18EA8A74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78D5-47FB-419B-BF5A-5F3A88C7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driving styles</a:t>
            </a:r>
          </a:p>
          <a:p>
            <a:r>
              <a:rPr lang="en-US" dirty="0"/>
              <a:t>Consider </a:t>
            </a:r>
            <a:r>
              <a:rPr lang="en-US"/>
              <a:t>electric vehicles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4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BA0C-72A3-40F5-AD87-DED7CAD8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4E352-A329-402D-93C3-366EF4C434FF}"/>
              </a:ext>
            </a:extLst>
          </p:cNvPr>
          <p:cNvSpPr txBox="1"/>
          <p:nvPr/>
        </p:nvSpPr>
        <p:spPr>
          <a:xfrm>
            <a:off x="1073791" y="2006600"/>
            <a:ext cx="502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Data-driven analysis of Fuel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BA0C-72A3-40F5-AD87-DED7CAD8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4E352-A329-402D-93C3-366EF4C434FF}"/>
              </a:ext>
            </a:extLst>
          </p:cNvPr>
          <p:cNvSpPr txBox="1"/>
          <p:nvPr/>
        </p:nvSpPr>
        <p:spPr>
          <a:xfrm>
            <a:off x="1073791" y="2006600"/>
            <a:ext cx="502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Data-driven analysis of Fuel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Manufacturer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4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BA0C-72A3-40F5-AD87-DED7CAD8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4E352-A329-402D-93C3-366EF4C434FF}"/>
              </a:ext>
            </a:extLst>
          </p:cNvPr>
          <p:cNvSpPr txBox="1"/>
          <p:nvPr/>
        </p:nvSpPr>
        <p:spPr>
          <a:xfrm>
            <a:off x="1073791" y="2006600"/>
            <a:ext cx="502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Data-driven analysis of Fuel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Class of Vehicle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5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BA0C-72A3-40F5-AD87-DED7CAD8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4E352-A329-402D-93C3-366EF4C434FF}"/>
              </a:ext>
            </a:extLst>
          </p:cNvPr>
          <p:cNvSpPr txBox="1"/>
          <p:nvPr/>
        </p:nvSpPr>
        <p:spPr>
          <a:xfrm>
            <a:off x="1073791" y="2006600"/>
            <a:ext cx="502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Data-driven analysis of Fuel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Class of Vehicle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F7DF20-BA2B-4984-8F49-0F82373D79D1}"/>
              </a:ext>
            </a:extLst>
          </p:cNvPr>
          <p:cNvSpPr txBox="1">
            <a:spLocks/>
          </p:cNvSpPr>
          <p:nvPr/>
        </p:nvSpPr>
        <p:spPr>
          <a:xfrm>
            <a:off x="838200" y="29882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What we excluded: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EE9DA-3F48-490E-8A22-A71CB10D5FCF}"/>
              </a:ext>
            </a:extLst>
          </p:cNvPr>
          <p:cNvSpPr txBox="1"/>
          <p:nvPr/>
        </p:nvSpPr>
        <p:spPr>
          <a:xfrm>
            <a:off x="1073791" y="4129187"/>
            <a:ext cx="502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Transmission Type </a:t>
            </a:r>
          </a:p>
        </p:txBody>
      </p:sp>
    </p:spTree>
    <p:extLst>
      <p:ext uri="{BB962C8B-B14F-4D97-AF65-F5344CB8AC3E}">
        <p14:creationId xmlns:p14="http://schemas.microsoft.com/office/powerpoint/2010/main" val="126958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BA0C-72A3-40F5-AD87-DED7CAD8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4E352-A329-402D-93C3-366EF4C434FF}"/>
              </a:ext>
            </a:extLst>
          </p:cNvPr>
          <p:cNvSpPr txBox="1"/>
          <p:nvPr/>
        </p:nvSpPr>
        <p:spPr>
          <a:xfrm>
            <a:off x="1073791" y="2006600"/>
            <a:ext cx="502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Data-driven analysis of Fuel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Class of Vehicle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F7DF20-BA2B-4984-8F49-0F82373D79D1}"/>
              </a:ext>
            </a:extLst>
          </p:cNvPr>
          <p:cNvSpPr txBox="1">
            <a:spLocks/>
          </p:cNvSpPr>
          <p:nvPr/>
        </p:nvSpPr>
        <p:spPr>
          <a:xfrm>
            <a:off x="838200" y="29882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What we excluded: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EE9DA-3F48-490E-8A22-A71CB10D5FCF}"/>
              </a:ext>
            </a:extLst>
          </p:cNvPr>
          <p:cNvSpPr txBox="1"/>
          <p:nvPr/>
        </p:nvSpPr>
        <p:spPr>
          <a:xfrm>
            <a:off x="1073791" y="4129187"/>
            <a:ext cx="502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Transmission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 Train </a:t>
            </a:r>
          </a:p>
        </p:txBody>
      </p:sp>
    </p:spTree>
    <p:extLst>
      <p:ext uri="{BB962C8B-B14F-4D97-AF65-F5344CB8AC3E}">
        <p14:creationId xmlns:p14="http://schemas.microsoft.com/office/powerpoint/2010/main" val="137182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85D-D948-4B3D-A824-F0F93959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73C6-6A94-4F54-A0D7-62CF7A04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Significate difference in HWY MPG </a:t>
            </a:r>
          </a:p>
          <a:p>
            <a:r>
              <a:rPr lang="en-US" dirty="0"/>
              <a:t>Significate Difference in CTY MPG</a:t>
            </a:r>
          </a:p>
        </p:txBody>
      </p:sp>
    </p:spTree>
    <p:extLst>
      <p:ext uri="{BB962C8B-B14F-4D97-AF65-F5344CB8AC3E}">
        <p14:creationId xmlns:p14="http://schemas.microsoft.com/office/powerpoint/2010/main" val="74062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DBC6-9FA8-4110-AC7C-DF10C80A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Gasoline Based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1B71-94CD-4732-8C80-6E4A629937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Station Wagon or Hatchback style vehicles tend to get better CTY MPG</a:t>
            </a:r>
          </a:p>
          <a:p>
            <a:r>
              <a:rPr lang="en-US" dirty="0"/>
              <a:t>Sports Cars, Trucks and SUVs tend to get lower MPG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AD07D-D8E6-4102-991C-9D20AD2112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191" y="2209694"/>
            <a:ext cx="4901609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DB4D-A7AD-46A6-A8F2-0DA94D55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Gasoline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B195-E06D-41F8-8054-3D053B2C9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Manufacturers focused on smaller vehicles tend to have better MPG overall</a:t>
            </a:r>
          </a:p>
          <a:p>
            <a:r>
              <a:rPr lang="en-US" dirty="0"/>
              <a:t>Foreign Manufacturers tend to have better MPG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25094-8E48-43FB-A210-0AC15ABF15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057399"/>
            <a:ext cx="5181598" cy="3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87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69A6E1"/>
      </a:accent1>
      <a:accent2>
        <a:srgbClr val="4AB0B8"/>
      </a:accent2>
      <a:accent3>
        <a:srgbClr val="4FB390"/>
      </a:accent3>
      <a:accent4>
        <a:srgbClr val="49B663"/>
      </a:accent4>
      <a:accent5>
        <a:srgbClr val="5FB54D"/>
      </a:accent5>
      <a:accent6>
        <a:srgbClr val="84AE47"/>
      </a:accent6>
      <a:hlink>
        <a:srgbClr val="9D7D5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Sabon Next LT</vt:lpstr>
      <vt:lpstr>Wingdings</vt:lpstr>
      <vt:lpstr>LuminousVTI</vt:lpstr>
      <vt:lpstr>Fuel Economy Analysis</vt:lpstr>
      <vt:lpstr>What we are looking for:</vt:lpstr>
      <vt:lpstr>What we are looking for:</vt:lpstr>
      <vt:lpstr>What we are looking for:</vt:lpstr>
      <vt:lpstr>What we are looking for:</vt:lpstr>
      <vt:lpstr>What we are looking for:</vt:lpstr>
      <vt:lpstr>What we know:</vt:lpstr>
      <vt:lpstr>Gasoline Based Vehicles</vt:lpstr>
      <vt:lpstr>Gasoline Vehicles</vt:lpstr>
      <vt:lpstr>Hybrids in the Mix</vt:lpstr>
      <vt:lpstr>Conclusions:</vt:lpstr>
      <vt:lpstr>Where to go from here: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Economy Analysis</dc:title>
  <dc:creator>Light Hawk</dc:creator>
  <cp:lastModifiedBy>Light Hawk</cp:lastModifiedBy>
  <cp:revision>7</cp:revision>
  <dcterms:created xsi:type="dcterms:W3CDTF">2020-11-24T12:48:01Z</dcterms:created>
  <dcterms:modified xsi:type="dcterms:W3CDTF">2020-11-24T23:48:15Z</dcterms:modified>
</cp:coreProperties>
</file>