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notesMasterIdLst>
    <p:notesMasterId r:id="rId14"/>
  </p:notesMasterIdLst>
  <p:sldIdLst>
    <p:sldId id="256" r:id="rId3"/>
    <p:sldId id="257" r:id="rId4"/>
    <p:sldId id="262" r:id="rId5"/>
    <p:sldId id="258" r:id="rId6"/>
    <p:sldId id="265" r:id="rId7"/>
    <p:sldId id="266" r:id="rId8"/>
    <p:sldId id="269" r:id="rId9"/>
    <p:sldId id="268" r:id="rId10"/>
    <p:sldId id="27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0ADA-6107-4F27-9353-82024CD188F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B5D36-8F77-4DF7-ADAE-A2DB230C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with everyone wants to make more 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7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Prepared: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9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sum up of </a:t>
            </a:r>
            <a:r>
              <a:rPr lang="en-US" dirty="0"/>
              <a:t>why Combined is the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base figures on the Company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ese weren’t factored into the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levels of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(Decrease rates to increase number and length of rentals)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(Inflation level increase of rates across the company)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(Shop Insurance companies every year for cheapest rates)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Shop national fleet maintenance vendors to best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combined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B5D36-8F77-4DF7-ADAE-A2DB230C9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3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35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8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5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6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FB1B96-9DFB-40B0-B3D9-180E1C3C7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F759-F8D8-4D6F-8E02-B3454DF07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Lariat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965AB-C16E-4804-BA15-313EF226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how we can do better</a:t>
            </a:r>
          </a:p>
        </p:txBody>
      </p:sp>
    </p:spTree>
    <p:extLst>
      <p:ext uri="{BB962C8B-B14F-4D97-AF65-F5344CB8AC3E}">
        <p14:creationId xmlns:p14="http://schemas.microsoft.com/office/powerpoint/2010/main" val="189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E25-25E9-4DBC-B2C4-9D728809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Questions: ???</a:t>
            </a:r>
          </a:p>
        </p:txBody>
      </p:sp>
    </p:spTree>
    <p:extLst>
      <p:ext uri="{BB962C8B-B14F-4D97-AF65-F5344CB8AC3E}">
        <p14:creationId xmlns:p14="http://schemas.microsoft.com/office/powerpoint/2010/main" val="9733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2276-2FC3-4238-B008-1A4C3BF64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DB36-B844-40C7-AB8A-BB2C667C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Conclusion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0071E-C952-4F22-A93C-065DA2E35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Time to </a:t>
            </a:r>
            <a:r>
              <a:rPr lang="en-US"/>
              <a:t>move Forward!</a:t>
            </a:r>
          </a:p>
        </p:txBody>
      </p:sp>
    </p:spTree>
    <p:extLst>
      <p:ext uri="{BB962C8B-B14F-4D97-AF65-F5344CB8AC3E}">
        <p14:creationId xmlns:p14="http://schemas.microsoft.com/office/powerpoint/2010/main" val="362286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8423CC-FBC3-4A42-B183-EF54DF90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Current 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13B89C-337F-4D23-B8C9-A99E1E36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14194"/>
            <a:ext cx="10058400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0DCD-6EE3-4CCA-A6F4-57E6C23E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Factors not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9595-8240-43DC-B042-6480EF62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Neither Age nor Gender factored into rental or accidents more than 2%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Airports did not affect revenue more than 2%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Except for the Top 8 branches, all others are within 10% of the others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Company wide roll out should see the same proportional effects to each Branch</a:t>
            </a:r>
          </a:p>
        </p:txBody>
      </p:sp>
    </p:spTree>
    <p:extLst>
      <p:ext uri="{BB962C8B-B14F-4D97-AF65-F5344CB8AC3E}">
        <p14:creationId xmlns:p14="http://schemas.microsoft.com/office/powerpoint/2010/main" val="48912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17C-E0C6-46DE-A91A-F6284B6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Working the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7291-A302-457F-82F5-30B0178B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Increase Revenue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ED91C-FD3D-435A-9B0F-38838916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09" y="2103120"/>
            <a:ext cx="6444031" cy="29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1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17C-E0C6-46DE-A91A-F6284B6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Working the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7291-A302-457F-82F5-30B0178B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Increase Revenue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Promotional offers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F6C0E-1178-44A2-9BF6-B916A945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13" y="2103120"/>
            <a:ext cx="6450528" cy="29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17C-E0C6-46DE-A91A-F6284B6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Working the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7291-A302-457F-82F5-30B0178B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Increase Revenue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Promotional offers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Increasing Rental Rates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8FC61-D432-4418-92E6-1A0818BDE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09" y="2103120"/>
            <a:ext cx="6444031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17C-E0C6-46DE-A91A-F6284B6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Working the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7291-A302-457F-82F5-30B0178B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Increase Revenue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Promotional offers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Increasing Rental Rates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Decrease Costs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Lower Insurance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F9CB6-B6B5-4E19-A189-711B2961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31" y="2103120"/>
            <a:ext cx="6444031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17C-E0C6-46DE-A91A-F6284B6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Working the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7291-A302-457F-82F5-30B0178B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Increase Revenue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Promotional offers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Increasing Rental Rates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Decrease Costs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Lower Insurance costs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Lower Maintenance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31B18-2A62-4AE2-843B-7F0890AE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32" y="2103120"/>
            <a:ext cx="6444031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B1425-47C2-471D-B6E6-4847668F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Combined Strategy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2AFCA-03F9-4F4F-A375-8A225D43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2014194"/>
            <a:ext cx="10058400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5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6E8"/>
      </a:lt2>
      <a:accent1>
        <a:srgbClr val="BE9A88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C879C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D4124"/>
      </a:dk2>
      <a:lt2>
        <a:srgbClr val="F0EFF2"/>
      </a:lt2>
      <a:accent1>
        <a:srgbClr val="92A87F"/>
      </a:accent1>
      <a:accent2>
        <a:srgbClr val="9FA571"/>
      </a:accent2>
      <a:accent3>
        <a:srgbClr val="ACA081"/>
      </a:accent3>
      <a:accent4>
        <a:srgbClr val="BA907F"/>
      </a:accent4>
      <a:accent5>
        <a:srgbClr val="C49399"/>
      </a:accent5>
      <a:accent6>
        <a:srgbClr val="BA7F9F"/>
      </a:accent6>
      <a:hlink>
        <a:srgbClr val="9C7BB8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226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Avenir Next LT Pro</vt:lpstr>
      <vt:lpstr>Calibri</vt:lpstr>
      <vt:lpstr>Garamond</vt:lpstr>
      <vt:lpstr>Sagona Book</vt:lpstr>
      <vt:lpstr>Sagona ExtraLight</vt:lpstr>
      <vt:lpstr>Verdana</vt:lpstr>
      <vt:lpstr>Wingdings</vt:lpstr>
      <vt:lpstr>SavonVTI</vt:lpstr>
      <vt:lpstr>AccentBoxVTI</vt:lpstr>
      <vt:lpstr>Lariat Performance Analysis</vt:lpstr>
      <vt:lpstr>Current Performance</vt:lpstr>
      <vt:lpstr>Factors not Considered</vt:lpstr>
      <vt:lpstr>Working the Strategies</vt:lpstr>
      <vt:lpstr>Working the Strategies</vt:lpstr>
      <vt:lpstr>Working the Strategies</vt:lpstr>
      <vt:lpstr>Working the Strategies</vt:lpstr>
      <vt:lpstr>Working the Strategies</vt:lpstr>
      <vt:lpstr>Combined Strategy</vt:lpstr>
      <vt:lpstr>Questions: ???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Performance Analysis</dc:title>
  <dc:creator>Light Hawk</dc:creator>
  <cp:lastModifiedBy>Light Hawk</cp:lastModifiedBy>
  <cp:revision>15</cp:revision>
  <dcterms:created xsi:type="dcterms:W3CDTF">2020-10-06T21:24:22Z</dcterms:created>
  <dcterms:modified xsi:type="dcterms:W3CDTF">2020-10-09T23:56:27Z</dcterms:modified>
</cp:coreProperties>
</file>