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94705"/>
  </p:normalViewPr>
  <p:slideViewPr>
    <p:cSldViewPr snapToGrid="0">
      <p:cViewPr varScale="1">
        <p:scale>
          <a:sx n="160" d="100"/>
          <a:sy n="160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F5A-E27A-9E63-2C28-E24621A5B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21CFE-AFD1-CC9C-388F-438042979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C7F8-9DAC-4F01-B023-5F6CF9D5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9B42-9950-B8AF-33ED-EE0CB8A9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DF10-DE0C-B432-3D51-620F8790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7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BCE9-290B-CF4D-9051-3863AED9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F6A0-B510-D039-8802-94E29B0D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D3E3-0311-6C27-E7CD-5D953EE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7FE9-0ECF-823B-7BA5-892A2D4E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0072-AAD0-8B78-A523-10EA1C01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3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B626B-7620-A828-F72C-0791ED1A2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8106E-DBF5-A41C-CFBD-816C875E5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0074-1855-89CB-EBB8-A921F4B0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8919-DBB5-866C-464E-C9189513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850F-D7B4-B897-8C23-05D9962D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2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05CB-1116-7CD1-A8BB-60AC217A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38EF-64E4-981E-BABC-AF1ACC3A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867F-A452-AB46-1CB7-F6DCFF9B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DB57-43AD-2496-582C-18D6B044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83EB-006E-8784-BAB3-F24B4F16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3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B8FC-258D-D051-6581-A782A4E9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F23F-9A63-7D5F-0544-95E13380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B0C8-D81E-6323-7B8B-E51F02EA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FCDE-2B05-804A-6859-B5BF9C02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2D5F-2B5D-33E2-ECFD-B2E4B3F4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4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571D-B6C6-C6ED-230B-3CE5026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5398-386A-7B08-BCDB-E4FAEB67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7F953-2573-3735-6A3A-D172BC3F8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FC12-5B5F-58F8-3B7A-D4B8925D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968EE-AA1D-193D-5A3A-C0BA62FC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936B-7040-36F6-20B7-01862E23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8D94-4012-F22A-17D5-F20B9447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2FC43-4CBA-3EC1-FDA4-89B25B42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A4495-CD0C-3A4D-061C-E39B97382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8D5A-8D0F-98F2-D046-55273AA0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FAD56-F006-BE7D-F7DB-5925FCD1C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AF18F-B175-69F2-EB5A-F4780D1B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4BB94-92D1-3363-9EA5-0C974DE9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6FE2C-A730-FFDF-2311-BF881B86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3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66E1-9C08-69F7-099E-AC956D88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CD5E5-8622-598A-67DA-E565331B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8DCBE-9069-A922-ECEE-E9CD8FFF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88BAA-556E-670F-9634-C7193A70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12E7-4EAC-7C73-6E2B-00AED142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4EB0-B7B0-17CE-C335-86750A18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38A7-701C-5537-4D7C-CEDCE100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46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AB46-1F78-934D-4173-789137FA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0C53-1D5C-21D8-179C-3D4514D4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1BFA2-6FAE-D307-AB15-27950D1CF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5AFDE-0131-4D14-698E-D86DB5BE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B583-D156-9BAE-47EC-B713880D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1FD6-8265-3791-E74B-E856337B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94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9FC0-BC79-EE6A-8B58-1533972E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73C6B-45F6-3313-8460-DD3231EC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97D09-6931-5B8E-38C6-9F75EE2EA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651B-3C9F-E2C2-7A54-B84BCC2D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B7CC-AEE7-7030-673D-0AF1AC6A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383B-32D7-4EAC-BE93-D193AA91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05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B66A-9DC2-0A66-5853-57FC3838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805B-5655-DAEF-D10C-04FC3B26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4AB0-5D08-92E9-8564-CE1B82F4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E25B-54F3-A448-B967-794B0C56EAAB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ED8-F7E4-F220-3A83-67FDD2D9E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54AC-8E6E-AD31-044B-B0441F05A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2A60-3DA7-9547-A86D-F632102F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1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294799-B341-D0EA-2B6D-222C9A5BFE93}"/>
              </a:ext>
            </a:extLst>
          </p:cNvPr>
          <p:cNvSpPr/>
          <p:nvPr/>
        </p:nvSpPr>
        <p:spPr>
          <a:xfrm>
            <a:off x="6052119" y="3526624"/>
            <a:ext cx="5748792" cy="2620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>
                <a:solidFill>
                  <a:schemeClr val="tx1"/>
                </a:solidFill>
              </a:rPr>
              <a:t>SAP Cloud Foundry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FFEC5-0612-7EB2-BA5D-0A7754C05891}"/>
              </a:ext>
            </a:extLst>
          </p:cNvPr>
          <p:cNvSpPr/>
          <p:nvPr/>
        </p:nvSpPr>
        <p:spPr>
          <a:xfrm>
            <a:off x="6264522" y="4003689"/>
            <a:ext cx="5266045" cy="1863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demo-</a:t>
            </a:r>
            <a:r>
              <a:rPr lang="en-GB" b="1" dirty="0" err="1">
                <a:solidFill>
                  <a:schemeClr val="tx1"/>
                </a:solidFill>
              </a:rPr>
              <a:t>mqtt</a:t>
            </a:r>
            <a:r>
              <a:rPr lang="en-GB" b="1" dirty="0">
                <a:solidFill>
                  <a:schemeClr val="tx1"/>
                </a:solidFill>
              </a:rPr>
              <a:t>-sub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C0254-F747-3382-84C1-2678F99D2361}"/>
              </a:ext>
            </a:extLst>
          </p:cNvPr>
          <p:cNvSpPr/>
          <p:nvPr/>
        </p:nvSpPr>
        <p:spPr>
          <a:xfrm>
            <a:off x="362139" y="3526624"/>
            <a:ext cx="2619600" cy="2620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>
                <a:solidFill>
                  <a:schemeClr val="tx1"/>
                </a:solidFill>
              </a:rPr>
              <a:t>Local Machine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A45D1-6037-3625-E901-A5A2C476F6CE}"/>
              </a:ext>
            </a:extLst>
          </p:cNvPr>
          <p:cNvSpPr/>
          <p:nvPr/>
        </p:nvSpPr>
        <p:spPr>
          <a:xfrm>
            <a:off x="606582" y="3961191"/>
            <a:ext cx="2120716" cy="19060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tx1"/>
                </a:solidFill>
              </a:rPr>
              <a:t>demo-</a:t>
            </a:r>
            <a:r>
              <a:rPr lang="en-GB" b="1" dirty="0" err="1">
                <a:solidFill>
                  <a:schemeClr val="tx1"/>
                </a:solidFill>
              </a:rPr>
              <a:t>mqtt</a:t>
            </a:r>
            <a:r>
              <a:rPr lang="en-GB" b="1" dirty="0">
                <a:solidFill>
                  <a:schemeClr val="tx1"/>
                </a:solidFill>
              </a:rPr>
              <a:t>-pub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D9A98-F3FC-2EC2-F80C-0FBC40253AAC}"/>
              </a:ext>
            </a:extLst>
          </p:cNvPr>
          <p:cNvSpPr txBox="1"/>
          <p:nvPr/>
        </p:nvSpPr>
        <p:spPr>
          <a:xfrm>
            <a:off x="888866" y="4435095"/>
            <a:ext cx="1476686" cy="1169551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 1</a:t>
            </a:r>
          </a:p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 2</a:t>
            </a:r>
          </a:p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 3</a:t>
            </a:r>
          </a:p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 4</a:t>
            </a:r>
          </a:p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1B84D4-39EA-FFBA-9FC0-AB3E52B3AB11}"/>
              </a:ext>
            </a:extLst>
          </p:cNvPr>
          <p:cNvSpPr txBox="1"/>
          <p:nvPr/>
        </p:nvSpPr>
        <p:spPr>
          <a:xfrm>
            <a:off x="258206" y="242487"/>
            <a:ext cx="5165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/>
              <a:t>Rust-based MQTT Pub/Sub 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57C7-CA3E-E01E-5E54-455D07CBDBCE}"/>
              </a:ext>
            </a:extLst>
          </p:cNvPr>
          <p:cNvSpPr/>
          <p:nvPr/>
        </p:nvSpPr>
        <p:spPr>
          <a:xfrm>
            <a:off x="2727298" y="1151543"/>
            <a:ext cx="3544431" cy="1138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>
                <a:solidFill>
                  <a:schemeClr val="tx1"/>
                </a:solidFill>
              </a:rPr>
              <a:t>Public MQTT Demo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D831B-5A3D-2807-B014-FBBCEFFA872F}"/>
              </a:ext>
            </a:extLst>
          </p:cNvPr>
          <p:cNvSpPr/>
          <p:nvPr/>
        </p:nvSpPr>
        <p:spPr>
          <a:xfrm>
            <a:off x="2973785" y="1603103"/>
            <a:ext cx="3058286" cy="4739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 dirty="0" err="1">
                <a:solidFill>
                  <a:schemeClr val="tx1"/>
                </a:solidFill>
                <a:effectLst/>
              </a:rPr>
              <a:t>tcp</a:t>
            </a:r>
            <a:r>
              <a:rPr lang="en-GB" b="0" dirty="0">
                <a:solidFill>
                  <a:schemeClr val="tx1"/>
                </a:solidFill>
                <a:effectLst/>
              </a:rPr>
              <a:t>://broker.emqx.io:1883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DA35B-4FB9-0668-A284-B04C444F2EC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727298" y="2077005"/>
            <a:ext cx="1359672" cy="283718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9CF70D-6C88-06F5-C92C-F8821A89C737}"/>
              </a:ext>
            </a:extLst>
          </p:cNvPr>
          <p:cNvSpPr txBox="1"/>
          <p:nvPr/>
        </p:nvSpPr>
        <p:spPr>
          <a:xfrm>
            <a:off x="6508965" y="4416820"/>
            <a:ext cx="4756430" cy="1169551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[APP/PROC/WEB/0] OUT rust/</a:t>
            </a:r>
            <a:r>
              <a:rPr lang="en-GB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mqtt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Hello world! 0</a:t>
            </a:r>
          </a:p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[APP/PROC/WEB/0] OUT rust/test: Hello world! 1</a:t>
            </a:r>
          </a:p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[APP/PROC/WEB/0] OUT rust/</a:t>
            </a:r>
            <a:r>
              <a:rPr lang="en-GB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mqtt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Hello world! 2</a:t>
            </a:r>
          </a:p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[APP/PROC/WEB/0] OUT rust/test: Hello world! 3</a:t>
            </a:r>
          </a:p>
          <a:p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[APP/PROC/WEB/0] OUT rust/</a:t>
            </a:r>
            <a:r>
              <a:rPr lang="en-GB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mqtt</a:t>
            </a:r>
            <a:r>
              <a:rPr lang="en-GB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Hello world! 4</a:t>
            </a:r>
          </a:p>
        </p:txBody>
      </p:sp>
      <p:cxnSp>
        <p:nvCxnSpPr>
          <p:cNvPr id="28" name="Straight Arrow Connector 18">
            <a:extLst>
              <a:ext uri="{FF2B5EF4-FFF2-40B4-BE49-F238E27FC236}">
                <a16:creationId xmlns:a16="http://schemas.microsoft.com/office/drawing/2014/main" id="{2416CAB5-A29E-0164-8C3C-3F8400666EAB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6200000" flipH="1">
            <a:off x="3954507" y="2625428"/>
            <a:ext cx="2858436" cy="176159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4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4</cp:revision>
  <dcterms:created xsi:type="dcterms:W3CDTF">2023-07-14T07:49:14Z</dcterms:created>
  <dcterms:modified xsi:type="dcterms:W3CDTF">2023-07-26T14:43:12Z</dcterms:modified>
</cp:coreProperties>
</file>