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4" r:id="rId6"/>
    <p:sldId id="269" r:id="rId7"/>
    <p:sldId id="260" r:id="rId8"/>
    <p:sldId id="272" r:id="rId9"/>
    <p:sldId id="262" r:id="rId10"/>
    <p:sldId id="27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69034" autoAdjust="0"/>
  </p:normalViewPr>
  <p:slideViewPr>
    <p:cSldViewPr>
      <p:cViewPr varScale="1">
        <p:scale>
          <a:sx n="51" d="100"/>
          <a:sy n="51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6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6"/>
      <dgm:spPr/>
    </dgm:pt>
    <dgm:pt modelId="{494A8A13-CD1F-4D73-9105-FD13D434FED0}" type="pres">
      <dgm:prSet presAssocID="{C34CCBD5-D359-4F06-A5B2-4580321A8A10}" presName="dstNode" presStyleLbl="node1" presStyleIdx="0" presStyleCnt="6"/>
      <dgm:spPr/>
    </dgm:pt>
    <dgm:pt modelId="{6D34E32F-661A-4618-89FE-A0BF1FF331F3}" type="pres">
      <dgm:prSet presAssocID="{F31BE1AA-7EEE-4C24-B257-5E9A5022D13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6"/>
      <dgm:spPr/>
    </dgm:pt>
    <dgm:pt modelId="{5F884D35-7244-4432-B8F9-9FB49739DC0E}" type="pres">
      <dgm:prSet presAssocID="{E74383C0-205C-4801-A695-86396708BB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46490-CC4C-46BD-9A12-9975C73A0AAF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6"/>
      <dgm:spPr/>
    </dgm:pt>
    <dgm:pt modelId="{45E5C469-039F-4781-8975-9B53B2B34B57}" type="pres">
      <dgm:prSet presAssocID="{E55B2719-257A-4E09-8AD2-1EBECF00128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04C49-6F7F-46DB-90D7-C139F4A56207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6"/>
      <dgm:spPr/>
    </dgm:pt>
    <dgm:pt modelId="{E0DB69AD-3C91-4F36-8745-7626A388F7D4}" type="pres">
      <dgm:prSet presAssocID="{76F5375F-1239-4158-A608-87D9ED4DF27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40039-85CE-486A-B7AF-95B65404AEB8}" type="pres">
      <dgm:prSet presAssocID="{76F5375F-1239-4158-A608-87D9ED4DF278}" presName="accent_4" presStyleCnt="0"/>
      <dgm:spPr/>
    </dgm:pt>
    <dgm:pt modelId="{A3E89A63-B901-4849-9AC8-2BA30F665AF1}" type="pres">
      <dgm:prSet presAssocID="{76F5375F-1239-4158-A608-87D9ED4DF278}" presName="accentRepeatNode" presStyleLbl="solidFgAcc1" presStyleIdx="3" presStyleCnt="6"/>
      <dgm:spPr/>
    </dgm:pt>
    <dgm:pt modelId="{0851CF77-DC34-4BED-BA6A-E947624368C1}" type="pres">
      <dgm:prSet presAssocID="{BFBB8CFE-9157-4E9F-A22D-751DE6A0A3D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BF16-8747-4D43-9A52-C30B932B32D0}" type="pres">
      <dgm:prSet presAssocID="{BFBB8CFE-9157-4E9F-A22D-751DE6A0A3D2}" presName="accent_5" presStyleCnt="0"/>
      <dgm:spPr/>
    </dgm:pt>
    <dgm:pt modelId="{F6998E51-831E-4FF7-936A-518A2875D081}" type="pres">
      <dgm:prSet presAssocID="{BFBB8CFE-9157-4E9F-A22D-751DE6A0A3D2}" presName="accentRepeatNode" presStyleLbl="solidFgAcc1" presStyleIdx="4" presStyleCnt="6"/>
      <dgm:spPr/>
    </dgm:pt>
    <dgm:pt modelId="{35FC37E5-17B8-45D4-A797-E6447E0ABBD2}" type="pres">
      <dgm:prSet presAssocID="{957B09A0-4A4E-4904-AE5A-9BB88F50D0B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F6246-B20F-4EA8-92F3-11C4750A7DA9}" type="pres">
      <dgm:prSet presAssocID="{957B09A0-4A4E-4904-AE5A-9BB88F50D0BD}" presName="accent_6" presStyleCnt="0"/>
      <dgm:spPr/>
    </dgm:pt>
    <dgm:pt modelId="{D50DEEA4-9FE4-4937-B4C5-108EFEA3CAE6}" type="pres">
      <dgm:prSet presAssocID="{957B09A0-4A4E-4904-AE5A-9BB88F50D0BD}" presName="accentRepeatNode" presStyleLbl="solidFgAcc1" presStyleIdx="5" presStyleCnt="6"/>
      <dgm:spPr/>
    </dgm:pt>
  </dgm:ptLst>
  <dgm:cxnLst>
    <dgm:cxn modelId="{F2328A74-53DA-4FD6-8F0E-554BF5B75A8B}" type="presOf" srcId="{76F5375F-1239-4158-A608-87D9ED4DF278}" destId="{E0DB69AD-3C91-4F36-8745-7626A388F7D4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4DF54E35-AA3B-4C93-B9A7-5648DFF4B16D}" type="presOf" srcId="{E55B2719-257A-4E09-8AD2-1EBECF00128E}" destId="{45E5C469-039F-4781-8975-9B53B2B34B57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1A2F5D86-29BE-4BDA-A041-A748B9A0A39F}" type="presOf" srcId="{957B09A0-4A4E-4904-AE5A-9BB88F50D0BD}" destId="{35FC37E5-17B8-45D4-A797-E6447E0ABBD2}" srcOrd="0" destOrd="0" presId="urn:microsoft.com/office/officeart/2008/layout/VerticalCurvedList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D7404C93-E293-499B-B746-42B21DF2F207}" srcId="{C34CCBD5-D359-4F06-A5B2-4580321A8A10}" destId="{76F5375F-1239-4158-A608-87D9ED4DF278}" srcOrd="3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4" destOrd="0" parTransId="{581C2A35-C358-4BD9-88EC-6A075761111B}" sibTransId="{47A1DFAC-A8BA-43A4-B009-D9DD7FED6226}"/>
    <dgm:cxn modelId="{DB94822B-B04A-45DB-B9EE-81F899896792}" type="presOf" srcId="{E74383C0-205C-4801-A695-86396708BB48}" destId="{5F884D35-7244-4432-B8F9-9FB49739DC0E}" srcOrd="0" destOrd="0" presId="urn:microsoft.com/office/officeart/2008/layout/VerticalCurvedList"/>
    <dgm:cxn modelId="{CFF6E0F7-A34D-499A-91C8-8C0FA2571D09}" srcId="{C34CCBD5-D359-4F06-A5B2-4580321A8A10}" destId="{957B09A0-4A4E-4904-AE5A-9BB88F50D0BD}" srcOrd="5" destOrd="0" parTransId="{CE74D915-4F31-4A1D-80A4-6D323398482F}" sibTransId="{4D175316-683C-4F73-8D9D-072A4C73A2B1}"/>
    <dgm:cxn modelId="{0313BD01-8B6E-4E3D-90B9-B303ADD96F83}" type="presOf" srcId="{BFBB8CFE-9157-4E9F-A22D-751DE6A0A3D2}" destId="{0851CF77-DC34-4BED-BA6A-E947624368C1}" srcOrd="0" destOrd="0" presId="urn:microsoft.com/office/officeart/2008/layout/VerticalCurvedList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70B305AB-0CE9-43F0-BCC3-B1A6D6E899D2}" type="presParOf" srcId="{70E77ED7-10DC-42FF-AD20-1FAF4C8CEFD6}" destId="{5F884D35-7244-4432-B8F9-9FB49739DC0E}" srcOrd="3" destOrd="0" presId="urn:microsoft.com/office/officeart/2008/layout/VerticalCurvedList"/>
    <dgm:cxn modelId="{DDFB83AC-6854-47DA-8D78-0DB13848A5D0}" type="presParOf" srcId="{70E77ED7-10DC-42FF-AD20-1FAF4C8CEFD6}" destId="{0A646490-CC4C-46BD-9A12-9975C73A0AAF}" srcOrd="4" destOrd="0" presId="urn:microsoft.com/office/officeart/2008/layout/VerticalCurvedList"/>
    <dgm:cxn modelId="{34D40C44-A001-495D-976C-B94C06B46CBB}" type="presParOf" srcId="{0A646490-CC4C-46BD-9A12-9975C73A0AAF}" destId="{814DB13A-998E-4DC4-BD6A-589A139B6B03}" srcOrd="0" destOrd="0" presId="urn:microsoft.com/office/officeart/2008/layout/VerticalCurvedList"/>
    <dgm:cxn modelId="{97B78AEC-614B-428E-A941-24D953BA8AAD}" type="presParOf" srcId="{70E77ED7-10DC-42FF-AD20-1FAF4C8CEFD6}" destId="{45E5C469-039F-4781-8975-9B53B2B34B57}" srcOrd="5" destOrd="0" presId="urn:microsoft.com/office/officeart/2008/layout/VerticalCurvedList"/>
    <dgm:cxn modelId="{5D770963-A00B-44C1-9074-AB88DBCB6CD9}" type="presParOf" srcId="{70E77ED7-10DC-42FF-AD20-1FAF4C8CEFD6}" destId="{FA504C49-6F7F-46DB-90D7-C139F4A56207}" srcOrd="6" destOrd="0" presId="urn:microsoft.com/office/officeart/2008/layout/VerticalCurvedList"/>
    <dgm:cxn modelId="{C4C762B3-E131-4DB7-84B6-5806E1525187}" type="presParOf" srcId="{FA504C49-6F7F-46DB-90D7-C139F4A56207}" destId="{EE20CFA9-0DA5-42D2-A695-B32F0CCCC2C9}" srcOrd="0" destOrd="0" presId="urn:microsoft.com/office/officeart/2008/layout/VerticalCurvedList"/>
    <dgm:cxn modelId="{4D73F7F4-A1D7-4928-A2FB-392CD8C18F09}" type="presParOf" srcId="{70E77ED7-10DC-42FF-AD20-1FAF4C8CEFD6}" destId="{E0DB69AD-3C91-4F36-8745-7626A388F7D4}" srcOrd="7" destOrd="0" presId="urn:microsoft.com/office/officeart/2008/layout/VerticalCurvedList"/>
    <dgm:cxn modelId="{1A462761-06F4-44ED-A699-E3ACEE97707B}" type="presParOf" srcId="{70E77ED7-10DC-42FF-AD20-1FAF4C8CEFD6}" destId="{1AC40039-85CE-486A-B7AF-95B65404AEB8}" srcOrd="8" destOrd="0" presId="urn:microsoft.com/office/officeart/2008/layout/VerticalCurvedList"/>
    <dgm:cxn modelId="{201180E5-7965-4A9F-9EA9-A7C0DE39F7F7}" type="presParOf" srcId="{1AC40039-85CE-486A-B7AF-95B65404AEB8}" destId="{A3E89A63-B901-4849-9AC8-2BA30F665AF1}" srcOrd="0" destOrd="0" presId="urn:microsoft.com/office/officeart/2008/layout/VerticalCurvedList"/>
    <dgm:cxn modelId="{A5ABBD65-F697-4B87-A544-29DEE77578AF}" type="presParOf" srcId="{70E77ED7-10DC-42FF-AD20-1FAF4C8CEFD6}" destId="{0851CF77-DC34-4BED-BA6A-E947624368C1}" srcOrd="9" destOrd="0" presId="urn:microsoft.com/office/officeart/2008/layout/VerticalCurvedList"/>
    <dgm:cxn modelId="{29503BEB-300F-4A09-9F33-52A4ED11E6C2}" type="presParOf" srcId="{70E77ED7-10DC-42FF-AD20-1FAF4C8CEFD6}" destId="{27CCBF16-8747-4D43-9A52-C30B932B32D0}" srcOrd="10" destOrd="0" presId="urn:microsoft.com/office/officeart/2008/layout/VerticalCurvedList"/>
    <dgm:cxn modelId="{DE3991D4-552C-4C5E-B1A9-9F43E48B9B2D}" type="presParOf" srcId="{27CCBF16-8747-4D43-9A52-C30B932B32D0}" destId="{F6998E51-831E-4FF7-936A-518A2875D081}" srcOrd="0" destOrd="0" presId="urn:microsoft.com/office/officeart/2008/layout/VerticalCurvedList"/>
    <dgm:cxn modelId="{FEC34090-D63F-44CA-8179-43BB18D8E9A8}" type="presParOf" srcId="{70E77ED7-10DC-42FF-AD20-1FAF4C8CEFD6}" destId="{35FC37E5-17B8-45D4-A797-E6447E0ABBD2}" srcOrd="11" destOrd="0" presId="urn:microsoft.com/office/officeart/2008/layout/VerticalCurvedList"/>
    <dgm:cxn modelId="{870B653A-15CB-4BF4-AC6E-B9503382F075}" type="presParOf" srcId="{70E77ED7-10DC-42FF-AD20-1FAF4C8CEFD6}" destId="{76DF6246-B20F-4EA8-92F3-11C4750A7DA9}" srcOrd="12" destOrd="0" presId="urn:microsoft.com/office/officeart/2008/layout/VerticalCurvedList"/>
    <dgm:cxn modelId="{B14253A2-BBF3-48DC-8FA2-1ACA28BCDD15}" type="presParOf" srcId="{76DF6246-B20F-4EA8-92F3-11C4750A7DA9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53597" y="231147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53597" y="231147"/>
        <a:ext cx="7815676" cy="462119"/>
      </dsp:txXfrm>
    </dsp:sp>
    <dsp:sp modelId="{4CD4FE62-4259-48ED-9D5C-A489B67DFAF1}">
      <dsp:nvSpPr>
        <dsp:cNvPr id="0" name=""/>
        <dsp:cNvSpPr/>
      </dsp:nvSpPr>
      <dsp:spPr>
        <a:xfrm>
          <a:off x="64772" y="17338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84D35-7244-4432-B8F9-9FB49739DC0E}">
      <dsp:nvSpPr>
        <dsp:cNvPr id="0" name=""/>
        <dsp:cNvSpPr/>
      </dsp:nvSpPr>
      <dsp:spPr>
        <a:xfrm>
          <a:off x="733722" y="924239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733722" y="924239"/>
        <a:ext cx="7435550" cy="462119"/>
      </dsp:txXfrm>
    </dsp:sp>
    <dsp:sp modelId="{814DB13A-998E-4DC4-BD6A-589A139B6B03}">
      <dsp:nvSpPr>
        <dsp:cNvPr id="0" name=""/>
        <dsp:cNvSpPr/>
      </dsp:nvSpPr>
      <dsp:spPr>
        <a:xfrm>
          <a:off x="444897" y="86647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5C469-039F-4781-8975-9B53B2B34B57}">
      <dsp:nvSpPr>
        <dsp:cNvPr id="0" name=""/>
        <dsp:cNvSpPr/>
      </dsp:nvSpPr>
      <dsp:spPr>
        <a:xfrm>
          <a:off x="907544" y="1617331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907544" y="1617331"/>
        <a:ext cx="7261729" cy="462119"/>
      </dsp:txXfrm>
    </dsp:sp>
    <dsp:sp modelId="{EE20CFA9-0DA5-42D2-A695-B32F0CCCC2C9}">
      <dsp:nvSpPr>
        <dsp:cNvPr id="0" name=""/>
        <dsp:cNvSpPr/>
      </dsp:nvSpPr>
      <dsp:spPr>
        <a:xfrm>
          <a:off x="618719" y="1559566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69AD-3C91-4F36-8745-7626A388F7D4}">
      <dsp:nvSpPr>
        <dsp:cNvPr id="0" name=""/>
        <dsp:cNvSpPr/>
      </dsp:nvSpPr>
      <dsp:spPr>
        <a:xfrm>
          <a:off x="907544" y="2309985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07544" y="2309985"/>
        <a:ext cx="7261729" cy="462119"/>
      </dsp:txXfrm>
    </dsp:sp>
    <dsp:sp modelId="{A3E89A63-B901-4849-9AC8-2BA30F665AF1}">
      <dsp:nvSpPr>
        <dsp:cNvPr id="0" name=""/>
        <dsp:cNvSpPr/>
      </dsp:nvSpPr>
      <dsp:spPr>
        <a:xfrm>
          <a:off x="618719" y="2252220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1CF77-DC34-4BED-BA6A-E947624368C1}">
      <dsp:nvSpPr>
        <dsp:cNvPr id="0" name=""/>
        <dsp:cNvSpPr/>
      </dsp:nvSpPr>
      <dsp:spPr>
        <a:xfrm>
          <a:off x="733722" y="3003077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733722" y="3003077"/>
        <a:ext cx="7435550" cy="462119"/>
      </dsp:txXfrm>
    </dsp:sp>
    <dsp:sp modelId="{F6998E51-831E-4FF7-936A-518A2875D081}">
      <dsp:nvSpPr>
        <dsp:cNvPr id="0" name=""/>
        <dsp:cNvSpPr/>
      </dsp:nvSpPr>
      <dsp:spPr>
        <a:xfrm>
          <a:off x="444897" y="294531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C37E5-17B8-45D4-A797-E6447E0ABBD2}">
      <dsp:nvSpPr>
        <dsp:cNvPr id="0" name=""/>
        <dsp:cNvSpPr/>
      </dsp:nvSpPr>
      <dsp:spPr>
        <a:xfrm>
          <a:off x="353597" y="3696169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353597" y="3696169"/>
        <a:ext cx="7815676" cy="462119"/>
      </dsp:txXfrm>
    </dsp:sp>
    <dsp:sp modelId="{D50DEEA4-9FE4-4937-B4C5-108EFEA3CAE6}">
      <dsp:nvSpPr>
        <dsp:cNvPr id="0" name=""/>
        <dsp:cNvSpPr/>
      </dsp:nvSpPr>
      <dsp:spPr>
        <a:xfrm>
          <a:off x="64772" y="363840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41D3-BB24-40AB-82EE-FBC08076FC1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34BE3-AC62-46D7-B2B8-26AC4BF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anbongdamini.seonhatnghe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uyensonsport.vn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</a:p>
          <a:p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http://sanbongdamini.seonhatnghe.com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http://tuyensonsport.vn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bóng,việc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internet,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online,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B2B2C,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: 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đồi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C#, 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ASP.net MVC 4 Framework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34BE3-AC62-46D7-B2B8-26AC4BF5CE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</a:t>
            </a:r>
            <a:r>
              <a:rPr lang="en-US" smtClean="0"/>
              <a:t>platform such as: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93168"/>
              </p:ext>
            </p:extLst>
          </p:nvPr>
        </p:nvGraphicFramePr>
        <p:xfrm>
          <a:off x="381000" y="1981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1920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1011</TotalTime>
  <Words>948</Words>
  <Application>Microsoft Office PowerPoint</Application>
  <PresentationFormat>On-screen Show (4:3)</PresentationFormat>
  <Paragraphs>88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giangnhhse60606</cp:lastModifiedBy>
  <cp:revision>106</cp:revision>
  <dcterms:created xsi:type="dcterms:W3CDTF">2014-04-07T04:28:08Z</dcterms:created>
  <dcterms:modified xsi:type="dcterms:W3CDTF">2014-05-06T04:47:17Z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